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Roboto"/>
      <p:regular r:id="rId17"/>
      <p:bold r:id="rId18"/>
      <p:italic r:id="rId19"/>
      <p:boldItalic r:id="rId20"/>
    </p:embeddedFont>
    <p:embeddedFont>
      <p:font typeface="Libre Baskerville"/>
      <p:regular r:id="rId21"/>
      <p:bold r:id="rId22"/>
      <p:italic r:id="rId23"/>
      <p:boldItalic r:id="rId2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Italic.fntdata"/><Relationship Id="rId11" Type="http://schemas.openxmlformats.org/officeDocument/2006/relationships/slide" Target="slides/slide6.xml"/><Relationship Id="rId22" Type="http://schemas.openxmlformats.org/officeDocument/2006/relationships/font" Target="fonts/LibreBaskerville-bold.fntdata"/><Relationship Id="rId10" Type="http://schemas.openxmlformats.org/officeDocument/2006/relationships/slide" Target="slides/slide5.xml"/><Relationship Id="rId21" Type="http://schemas.openxmlformats.org/officeDocument/2006/relationships/font" Target="fonts/LibreBaskerville-regular.fntdata"/><Relationship Id="rId13" Type="http://schemas.openxmlformats.org/officeDocument/2006/relationships/slide" Target="slides/slide8.xml"/><Relationship Id="rId24" Type="http://schemas.openxmlformats.org/officeDocument/2006/relationships/font" Target="fonts/LibreBaskerville-boldItalic.fntdata"/><Relationship Id="rId12" Type="http://schemas.openxmlformats.org/officeDocument/2006/relationships/slide" Target="slides/slide7.xml"/><Relationship Id="rId23" Type="http://schemas.openxmlformats.org/officeDocument/2006/relationships/font" Target="fonts/LibreBaskerville-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Roboto-regular.fntdata"/><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font" Target="fonts/Roboto-italic.fntdata"/><Relationship Id="rId6" Type="http://schemas.openxmlformats.org/officeDocument/2006/relationships/slide" Target="slides/slide1.xml"/><Relationship Id="rId18" Type="http://schemas.openxmlformats.org/officeDocument/2006/relationships/font" Target="fonts/Roboto-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e52aaa139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 name="Google Shape;58;g3e52aaa139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3e52aaa1392_0_1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3e52aaa1392_0_1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3e52aaa1392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3e52aaa1392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e52aaa1392_0_2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e52aaa1392_0_2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3e52aaa1392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3e52aaa1392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e52aaa1392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e52aaa1392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e52aaa1392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3e52aaa1392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e52aaa1392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e52aaa1392_0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3e52aaa1392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3e52aaa1392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e52aaa1392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e52aaa1392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i"/>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i"/>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yliopistovalinnat.fi"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fi"/>
              <a:t>Viimeiset kuumotukset 30.5.</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fi"/>
              <a:t>Vava, Olli ja Jarno</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sp>
        <p:nvSpPr>
          <p:cNvPr id="60" name="Google Shape;60;p14"/>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i"/>
              <a:t>Simukokeen purku</a:t>
            </a:r>
            <a:endParaRPr/>
          </a:p>
        </p:txBody>
      </p:sp>
      <p:sp>
        <p:nvSpPr>
          <p:cNvPr id="61" name="Google Shape;61;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i"/>
              <a:t> </a:t>
            </a:r>
            <a:endParaRPr/>
          </a:p>
        </p:txBody>
      </p:sp>
      <p:pic>
        <p:nvPicPr>
          <p:cNvPr id="62" name="Google Shape;62;p14"/>
          <p:cNvPicPr preferRelativeResize="0"/>
          <p:nvPr/>
        </p:nvPicPr>
        <p:blipFill>
          <a:blip r:embed="rId3">
            <a:alphaModFix/>
          </a:blip>
          <a:stretch>
            <a:fillRect/>
          </a:stretch>
        </p:blipFill>
        <p:spPr>
          <a:xfrm>
            <a:off x="1173075" y="1017727"/>
            <a:ext cx="6596326" cy="2709550"/>
          </a:xfrm>
          <a:prstGeom prst="rect">
            <a:avLst/>
          </a:prstGeom>
          <a:noFill/>
          <a:ln>
            <a:noFill/>
          </a:ln>
        </p:spPr>
      </p:pic>
      <p:sp>
        <p:nvSpPr>
          <p:cNvPr id="63" name="Google Shape;63;p14"/>
          <p:cNvSpPr txBox="1"/>
          <p:nvPr/>
        </p:nvSpPr>
        <p:spPr>
          <a:xfrm>
            <a:off x="324850" y="3699700"/>
            <a:ext cx="8310900" cy="83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i" sz="1800">
                <a:solidFill>
                  <a:schemeClr val="dk2"/>
                </a:solidFill>
              </a:rPr>
              <a:t>Keskimääräinen pistemäärä noin 33/64 (oikeastaan kaikissa koeversioissa; sekä lähi- että etätoteutuksessa). 70 maksimipisteen kokeessa tämä vastaisi noin 40/70 pistettä. Näillä olisi päässyt jo useampaan hakukohteeseen sisälle!</a:t>
            </a:r>
            <a:endParaRPr sz="1800">
              <a:solidFill>
                <a:schemeClr val="dk2"/>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5"/>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i"/>
              <a:t> </a:t>
            </a:r>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fi"/>
              <a:t>Matalimmat pisteet saanut tehtävä (noin 0,13/1) (soveltavasta osiosta)</a:t>
            </a:r>
            <a:endParaRPr/>
          </a:p>
          <a:p>
            <a:pPr indent="0" lvl="0" marL="0" rtl="0" algn="l">
              <a:spcBef>
                <a:spcPts val="1200"/>
              </a:spcBef>
              <a:spcAft>
                <a:spcPts val="0"/>
              </a:spcAft>
              <a:buNone/>
            </a:pPr>
            <a:r>
              <a:rPr lang="fi" sz="1100">
                <a:solidFill>
                  <a:srgbClr val="001A1E"/>
                </a:solidFill>
                <a:highlight>
                  <a:srgbClr val="E7F3F5"/>
                </a:highlight>
                <a:latin typeface="Roboto"/>
                <a:ea typeface="Roboto"/>
                <a:cs typeface="Roboto"/>
                <a:sym typeface="Roboto"/>
              </a:rPr>
              <a:t>Vastajulkisuuden ja metaforien tarkoituksena on tarjota todellisempia kuvauksia aiemmin epäselviksi tai tiedollisen valtavirran ulkopuolelle jääneistä näkökulmista.</a:t>
            </a:r>
            <a:r>
              <a:rPr lang="fi" sz="1100">
                <a:solidFill>
                  <a:schemeClr val="dk1"/>
                </a:solidFill>
              </a:rPr>
              <a:t> </a:t>
            </a:r>
            <a:endParaRPr sz="1100">
              <a:solidFill>
                <a:schemeClr val="dk1"/>
              </a:solidFill>
            </a:endParaRPr>
          </a:p>
          <a:p>
            <a:pPr indent="0" lvl="0" marL="0" rtl="0" algn="l">
              <a:spcBef>
                <a:spcPts val="1200"/>
              </a:spcBef>
              <a:spcAft>
                <a:spcPts val="0"/>
              </a:spcAft>
              <a:buNone/>
            </a:pPr>
            <a:r>
              <a:rPr lang="fi" sz="1100">
                <a:solidFill>
                  <a:schemeClr val="dk1"/>
                </a:solidFill>
              </a:rPr>
              <a:t>Oikea vastaus: Väärin</a:t>
            </a:r>
            <a:endParaRPr sz="1100">
              <a:solidFill>
                <a:schemeClr val="dk1"/>
              </a:solidFill>
            </a:endParaRPr>
          </a:p>
          <a:p>
            <a:pPr indent="0" lvl="0" marL="0" rtl="0" algn="l">
              <a:spcBef>
                <a:spcPts val="1200"/>
              </a:spcBef>
              <a:spcAft>
                <a:spcPts val="0"/>
              </a:spcAft>
              <a:buNone/>
            </a:pPr>
            <a:r>
              <a:rPr lang="fi"/>
              <a:t>Korkeimmat pisteet saanut tehtävä (0,9/1)</a:t>
            </a:r>
            <a:endParaRPr/>
          </a:p>
          <a:p>
            <a:pPr indent="0" lvl="0" marL="0" rtl="0" algn="l">
              <a:spcBef>
                <a:spcPts val="1200"/>
              </a:spcBef>
              <a:spcAft>
                <a:spcPts val="0"/>
              </a:spcAft>
              <a:buNone/>
            </a:pPr>
            <a:r>
              <a:rPr lang="fi" sz="1100">
                <a:solidFill>
                  <a:srgbClr val="001A1E"/>
                </a:solidFill>
                <a:highlight>
                  <a:srgbClr val="E7F3F5"/>
                </a:highlight>
                <a:latin typeface="Roboto"/>
                <a:ea typeface="Roboto"/>
                <a:cs typeface="Roboto"/>
                <a:sym typeface="Roboto"/>
              </a:rPr>
              <a:t>Kirjoittaja suhtautuu kaikkiin metaforiin lähtökohtaisesti kielteisesti.</a:t>
            </a:r>
            <a:r>
              <a:rPr lang="fi" sz="1100">
                <a:solidFill>
                  <a:schemeClr val="dk1"/>
                </a:solidFill>
              </a:rPr>
              <a:t> </a:t>
            </a:r>
            <a:endParaRPr sz="1100">
              <a:solidFill>
                <a:schemeClr val="dk1"/>
              </a:solidFill>
            </a:endParaRPr>
          </a:p>
          <a:p>
            <a:pPr indent="0" lvl="0" marL="0" rtl="0" algn="l">
              <a:spcBef>
                <a:spcPts val="1200"/>
              </a:spcBef>
              <a:spcAft>
                <a:spcPts val="1200"/>
              </a:spcAft>
              <a:buClr>
                <a:schemeClr val="dk1"/>
              </a:buClr>
              <a:buSzPts val="1100"/>
              <a:buFont typeface="Arial"/>
              <a:buNone/>
            </a:pPr>
            <a:r>
              <a:rPr lang="fi" sz="1100">
                <a:solidFill>
                  <a:schemeClr val="dk1"/>
                </a:solidFill>
              </a:rPr>
              <a:t>Oikea vastaus: Väärin</a:t>
            </a:r>
            <a:endParaRPr sz="11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6"/>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i"/>
              <a:t>+</a:t>
            </a:r>
            <a:endParaRPr/>
          </a:p>
        </p:txBody>
      </p:sp>
      <p:sp>
        <p:nvSpPr>
          <p:cNvPr id="75" name="Google Shape;75;p16"/>
          <p:cNvSpPr txBox="1"/>
          <p:nvPr>
            <p:ph idx="1" type="body"/>
          </p:nvPr>
        </p:nvSpPr>
        <p:spPr>
          <a:xfrm>
            <a:off x="351125" y="867100"/>
            <a:ext cx="8520600" cy="3987600"/>
          </a:xfrm>
          <a:prstGeom prst="rect">
            <a:avLst/>
          </a:prstGeom>
        </p:spPr>
        <p:txBody>
          <a:bodyPr anchorCtr="0" anchor="t" bIns="91425" lIns="91425" spcFirstLastPara="1" rIns="91425" wrap="square" tIns="91425">
            <a:normAutofit fontScale="77500" lnSpcReduction="10000"/>
          </a:bodyPr>
          <a:lstStyle/>
          <a:p>
            <a:pPr indent="-317183" lvl="0" marL="457200" rtl="0" algn="l">
              <a:spcBef>
                <a:spcPts val="0"/>
              </a:spcBef>
              <a:spcAft>
                <a:spcPts val="0"/>
              </a:spcAft>
              <a:buSzPct val="100000"/>
              <a:buChar char="-"/>
            </a:pPr>
            <a:r>
              <a:rPr lang="fi"/>
              <a:t>Koe on tarkoituksella haastavampi kuin “oikea” koe ja sisälsi enemmän soveltamista, hankalia kysymyksenasetteluita ja tehtäviä, joissa vastaus ei löytynyt ctrl+f. Tämä siksi, ettei pahin tulisi teille eteen oikeassa kokeessa.</a:t>
            </a:r>
            <a:endParaRPr/>
          </a:p>
          <a:p>
            <a:pPr indent="-317183" lvl="0" marL="457200" rtl="0" algn="l">
              <a:spcBef>
                <a:spcPts val="0"/>
              </a:spcBef>
              <a:spcAft>
                <a:spcPts val="0"/>
              </a:spcAft>
              <a:buSzPct val="100000"/>
              <a:buChar char="-"/>
            </a:pPr>
            <a:r>
              <a:rPr lang="fi"/>
              <a:t>Tehtävät olivat jokaisella kokelaalla eri järjestyksessä, siksi jonkun toisen tehtävä 13 ei vastaa kaikkien tehtävää 13.</a:t>
            </a:r>
            <a:endParaRPr/>
          </a:p>
          <a:p>
            <a:pPr indent="-317183" lvl="0" marL="457200" rtl="0" algn="l">
              <a:spcBef>
                <a:spcPts val="0"/>
              </a:spcBef>
              <a:spcAft>
                <a:spcPts val="0"/>
              </a:spcAft>
              <a:buSzPct val="100000"/>
              <a:buChar char="-"/>
            </a:pPr>
            <a:r>
              <a:rPr lang="fi"/>
              <a:t>Matalimmat pisteet eivät yleisimmin johtuneet kysymysten skippaamisesta vaan siitä, että kokelas oli arvannut tehtäviä väärin. Muistakaa siis, että on parempi jättää tyhjäksi kuin arvata mututuntumalla!</a:t>
            </a:r>
            <a:endParaRPr/>
          </a:p>
          <a:p>
            <a:pPr indent="-317183" lvl="0" marL="457200" rtl="0" algn="l">
              <a:spcBef>
                <a:spcPts val="0"/>
              </a:spcBef>
              <a:spcAft>
                <a:spcPts val="0"/>
              </a:spcAft>
              <a:buSzPct val="100000"/>
              <a:buChar char="-"/>
            </a:pPr>
            <a:r>
              <a:rPr lang="fi"/>
              <a:t>Tuloksissa oli havaittavissa myös se, että hyvin suoritetun ensimmäisen osion jälkeen pisteet lähtivät laskuun toiseen ja kolmanteen osioon tullessa ja kokelaat alkoivat vastata tehtäviin nopeammalla tahdilla. Tästä voisin päätellä kaksi asiaa: joko voimat alkoivat loppua loppua kohden tai aika kävi vähiin.</a:t>
            </a:r>
            <a:endParaRPr/>
          </a:p>
          <a:p>
            <a:pPr indent="-317183" lvl="0" marL="457200" rtl="0" algn="l">
              <a:spcBef>
                <a:spcPts val="0"/>
              </a:spcBef>
              <a:spcAft>
                <a:spcPts val="0"/>
              </a:spcAft>
              <a:buSzPct val="100000"/>
              <a:buChar char="-"/>
            </a:pPr>
            <a:r>
              <a:rPr lang="fi"/>
              <a:t>Muistakaa pitää taukoja ja nollata päätä osioiden välillä, vaikka aikaa on hyvin rajatusti. Kolmen minuutin pyhittäminen esim. vessareissulle ja ravistelulle voi tuottaa useita lisäpisteitä.</a:t>
            </a:r>
            <a:endParaRPr/>
          </a:p>
          <a:p>
            <a:pPr indent="-317183" lvl="0" marL="457200" rtl="0" algn="l">
              <a:spcBef>
                <a:spcPts val="0"/>
              </a:spcBef>
              <a:spcAft>
                <a:spcPts val="0"/>
              </a:spcAft>
              <a:buSzPct val="100000"/>
              <a:buChar char="-"/>
            </a:pPr>
            <a:r>
              <a:rPr lang="fi"/>
              <a:t>Silmäilkää koe läpi ennen vastaamisen aloittamista, muuten loppuvaiheessa iskee kiire ja paniikki. Laskekaa, kuinka paljon voitte käyttää aikaa per kysymys ja pitäkää siitä kiinni. Yksi tapa toimia on, ettette jää pohtimaan yksittäistä tehtävää vaan jätätte se tyhjäksi, siirrytte eteenpäin ja lopuksi, jos aikaa jää, palaatte näihin tyhjiin tehtäviin.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i"/>
              <a:t>++</a:t>
            </a:r>
            <a:endParaRPr/>
          </a:p>
        </p:txBody>
      </p:sp>
      <p:sp>
        <p:nvSpPr>
          <p:cNvPr id="81" name="Google Shape;81;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i"/>
              <a:t>Kokeen kumpikin osio on OLETETTAVASTI suunnilleen 20-30p. arvoinen + soveltavat. Uskalias oletus on myös, että koe on pitkälti samanmallinen kuin aikaisemmat (kaksi-kolme aineistoa, kaksi-kolme settiä kysymyksiä + soveltavat). Alimmat enskarajat pyörivät viime vuonna noin 40 pisteen paikkeilla. = </a:t>
            </a:r>
            <a:r>
              <a:rPr b="1" lang="fi"/>
              <a:t>On ihan ok, jos joku aineisto ei nappaa tai tuntuu erityisen vaikealta! Kouluun pääsy on siitä huolimatta mahdollista, kunhan ei lannistu ja panostaa muihin osioihin! Kaikesta ei tarvitse saada täysiä pisteitä ollakseen vahvoilla. </a:t>
            </a:r>
            <a:r>
              <a:rPr lang="fi"/>
              <a:t>Toki yhtäkään osiota ei kannata jättää tekemättä kokonaan, mutta kokeessa ei kannata jäädä murehtimaan sitä, ettei jokin aineisto itselle aukea täysin. Vastaa siihen mihin voit.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sp>
        <p:nvSpPr>
          <p:cNvPr id="86" name="Google Shape;86;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i"/>
              <a:t>Ohjeita kokeeseen</a:t>
            </a:r>
            <a:endParaRPr/>
          </a:p>
        </p:txBody>
      </p:sp>
      <p:sp>
        <p:nvSpPr>
          <p:cNvPr id="87" name="Google Shape;87;p18"/>
          <p:cNvSpPr txBox="1"/>
          <p:nvPr>
            <p:ph idx="1" type="body"/>
          </p:nvPr>
        </p:nvSpPr>
        <p:spPr>
          <a:xfrm>
            <a:off x="311700" y="1152475"/>
            <a:ext cx="8520600" cy="3416400"/>
          </a:xfrm>
          <a:prstGeom prst="rect">
            <a:avLst/>
          </a:prstGeom>
          <a:ln cap="flat" cmpd="sng" w="9525">
            <a:solidFill>
              <a:schemeClr val="dk1"/>
            </a:solidFill>
            <a:prstDash val="solid"/>
            <a:round/>
            <a:headEnd len="sm" w="sm" type="none"/>
            <a:tailEnd len="sm" w="sm" type="none"/>
          </a:ln>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b="1" lang="fi" sz="1600">
                <a:solidFill>
                  <a:srgbClr val="7F694C"/>
                </a:solidFill>
              </a:rPr>
              <a:t>Lue tehtävänanto aina huolella</a:t>
            </a:r>
            <a:endParaRPr b="1" sz="1600">
              <a:solidFill>
                <a:srgbClr val="7F694C"/>
              </a:solidFill>
            </a:endParaRPr>
          </a:p>
          <a:p>
            <a:pPr indent="0" lvl="0" marL="0" rtl="0" algn="l">
              <a:spcBef>
                <a:spcPts val="0"/>
              </a:spcBef>
              <a:spcAft>
                <a:spcPts val="0"/>
              </a:spcAft>
              <a:buNone/>
            </a:pPr>
            <a:r>
              <a:rPr lang="fi" sz="1400">
                <a:solidFill>
                  <a:srgbClr val="7F694C"/>
                </a:solidFill>
              </a:rPr>
              <a:t>“Ei ole epätosi” ja “On tosi” tarkoittavat samaa asiaa, samoin kuin “Ei ole tosi” ja “On epätosi”. Ikävä, mutta yleinen kompastuskivi kiireessä</a:t>
            </a:r>
            <a:endParaRPr sz="1400">
              <a:solidFill>
                <a:srgbClr val="7F694C"/>
              </a:solidFill>
            </a:endParaRPr>
          </a:p>
          <a:p>
            <a:pPr indent="0" lvl="0" marL="0" rtl="0" algn="l">
              <a:lnSpc>
                <a:spcPct val="100000"/>
              </a:lnSpc>
              <a:spcBef>
                <a:spcPts val="0"/>
              </a:spcBef>
              <a:spcAft>
                <a:spcPts val="0"/>
              </a:spcAft>
              <a:buNone/>
            </a:pPr>
            <a:r>
              <a:rPr b="1" lang="fi">
                <a:solidFill>
                  <a:srgbClr val="7F694C"/>
                </a:solidFill>
              </a:rPr>
              <a:t>Vaikeakielisyys</a:t>
            </a:r>
            <a:endParaRPr b="1">
              <a:solidFill>
                <a:srgbClr val="7F694C"/>
              </a:solidFill>
            </a:endParaRPr>
          </a:p>
          <a:p>
            <a:pPr indent="0" lvl="0" marL="0" rtl="0" algn="l">
              <a:spcBef>
                <a:spcPts val="0"/>
              </a:spcBef>
              <a:spcAft>
                <a:spcPts val="0"/>
              </a:spcAft>
              <a:buNone/>
            </a:pPr>
            <a:r>
              <a:rPr lang="fi" sz="1400">
                <a:solidFill>
                  <a:srgbClr val="7F694C"/>
                </a:solidFill>
              </a:rPr>
              <a:t>Kannattaa tutustua termipankistoihin (muutamia linkattuna Moodlessa), jos hallintojargoni ja -termistö tuntuvat kankeilta!</a:t>
            </a:r>
            <a:endParaRPr sz="1400">
              <a:solidFill>
                <a:srgbClr val="7F694C"/>
              </a:solidFill>
            </a:endParaRPr>
          </a:p>
          <a:p>
            <a:pPr indent="0" lvl="0" marL="0" rtl="0" algn="l">
              <a:lnSpc>
                <a:spcPct val="100000"/>
              </a:lnSpc>
              <a:spcBef>
                <a:spcPts val="0"/>
              </a:spcBef>
              <a:spcAft>
                <a:spcPts val="0"/>
              </a:spcAft>
              <a:buNone/>
            </a:pPr>
            <a:r>
              <a:rPr b="1" lang="fi" sz="1700">
                <a:solidFill>
                  <a:srgbClr val="7F694C"/>
                </a:solidFill>
              </a:rPr>
              <a:t>Tutustu </a:t>
            </a:r>
            <a:r>
              <a:rPr b="1" lang="fi" sz="1700" u="sng">
                <a:solidFill>
                  <a:srgbClr val="7F694C"/>
                </a:solidFill>
              </a:rPr>
              <a:t>koko </a:t>
            </a:r>
            <a:r>
              <a:rPr b="1" lang="fi" sz="1700">
                <a:solidFill>
                  <a:srgbClr val="7F694C"/>
                </a:solidFill>
              </a:rPr>
              <a:t>koekokonaisuuteen ennen kuin alat tehdä</a:t>
            </a:r>
            <a:endParaRPr b="1" sz="1700">
              <a:solidFill>
                <a:srgbClr val="7F694C"/>
              </a:solidFill>
            </a:endParaRPr>
          </a:p>
          <a:p>
            <a:pPr indent="0" lvl="0" marL="0" rtl="0" algn="l">
              <a:spcBef>
                <a:spcPts val="0"/>
              </a:spcBef>
              <a:spcAft>
                <a:spcPts val="0"/>
              </a:spcAft>
              <a:buNone/>
            </a:pPr>
            <a:r>
              <a:rPr lang="fi" sz="1400">
                <a:solidFill>
                  <a:srgbClr val="7F694C"/>
                </a:solidFill>
              </a:rPr>
              <a:t>Näin sinulle ei tule 20 tehtävää viimeisessä osiossa yllätyksenä, kun olet laskelmoinut jäljellä olevien tehtävien määrän toisin</a:t>
            </a:r>
            <a:endParaRPr sz="1400">
              <a:solidFill>
                <a:srgbClr val="7F694C"/>
              </a:solidFill>
            </a:endParaRPr>
          </a:p>
          <a:p>
            <a:pPr indent="0" lvl="0" marL="0" rtl="0" algn="l">
              <a:lnSpc>
                <a:spcPct val="100000"/>
              </a:lnSpc>
              <a:spcBef>
                <a:spcPts val="0"/>
              </a:spcBef>
              <a:spcAft>
                <a:spcPts val="0"/>
              </a:spcAft>
              <a:buNone/>
            </a:pPr>
            <a:r>
              <a:rPr b="1" lang="fi" sz="1600">
                <a:solidFill>
                  <a:srgbClr val="7F694C"/>
                </a:solidFill>
              </a:rPr>
              <a:t>Nk. “Process of elimination”</a:t>
            </a:r>
            <a:endParaRPr b="1" sz="1600">
              <a:solidFill>
                <a:srgbClr val="7F694C"/>
              </a:solidFill>
            </a:endParaRPr>
          </a:p>
          <a:p>
            <a:pPr indent="0" lvl="0" marL="0" rtl="0" algn="l">
              <a:spcBef>
                <a:spcPts val="0"/>
              </a:spcBef>
              <a:spcAft>
                <a:spcPts val="0"/>
              </a:spcAft>
              <a:buClr>
                <a:schemeClr val="dk1"/>
              </a:buClr>
              <a:buSzPts val="1100"/>
              <a:buFont typeface="Arial"/>
              <a:buNone/>
            </a:pPr>
            <a:r>
              <a:rPr lang="fi" sz="1400">
                <a:solidFill>
                  <a:srgbClr val="7F694C"/>
                </a:solidFill>
              </a:rPr>
              <a:t>Jos voit </a:t>
            </a:r>
            <a:r>
              <a:rPr lang="fi" sz="1400" u="sng">
                <a:solidFill>
                  <a:srgbClr val="7F694C"/>
                </a:solidFill>
              </a:rPr>
              <a:t>VARMUUDELLA</a:t>
            </a:r>
            <a:r>
              <a:rPr lang="fi" sz="1400">
                <a:solidFill>
                  <a:srgbClr val="7F694C"/>
                </a:solidFill>
              </a:rPr>
              <a:t> sanoa kaikkien muiden vaihtoehtojen olevan paikkaansapitämättömiä, oikea vastaus todennäköisesti on viimeinen jäljelle jäänyt. Mututuntumalla EI kuitenkaan kannata veikata, menetät pahimmassa tapauksessa pisteitä!</a:t>
            </a:r>
            <a:endParaRPr b="1" sz="1700">
              <a:solidFill>
                <a:srgbClr val="7F694C"/>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 name="Shape 91"/>
        <p:cNvGrpSpPr/>
        <p:nvPr/>
      </p:nvGrpSpPr>
      <p:grpSpPr>
        <a:xfrm>
          <a:off x="0" y="0"/>
          <a:ext cx="0" cy="0"/>
          <a:chOff x="0" y="0"/>
          <a:chExt cx="0" cy="0"/>
        </a:xfrm>
      </p:grpSpPr>
      <p:sp>
        <p:nvSpPr>
          <p:cNvPr id="92" name="Google Shape;92;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i"/>
              <a:t> </a:t>
            </a:r>
            <a:endParaRPr/>
          </a:p>
        </p:txBody>
      </p:sp>
      <p:sp>
        <p:nvSpPr>
          <p:cNvPr id="93" name="Google Shape;93;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Clr>
                <a:schemeClr val="dk1"/>
              </a:buClr>
              <a:buSzPts val="1100"/>
              <a:buFont typeface="Arial"/>
              <a:buNone/>
            </a:pPr>
            <a:r>
              <a:rPr b="1" lang="fi" sz="2000">
                <a:solidFill>
                  <a:srgbClr val="7F694C"/>
                </a:solidFill>
              </a:rPr>
              <a:t>Etukäteishuomio! Luennolla puhutaan ainoastaan opejen omakohtaisten kokemuksien pohjalta- vuosilta 2023 ja 2024 - sekä julkisista ohjeista tämän vuoden kokeen suhteen. Tieto on siis osin subjektiivista. Emme jaa esim. valvojantyön kokemuksiin pohjautuvaa tietoa - saatte kaiken teille olennaisen kokeeseen liittyvän infon kyllä etukäteen viestitse hakupalveluilta sekä lisää saapuessanne koepaikalle.</a:t>
            </a:r>
            <a:endParaRPr b="1" sz="2000">
              <a:solidFill>
                <a:srgbClr val="7F694C"/>
              </a:solidFill>
            </a:endParaRPr>
          </a:p>
          <a:p>
            <a:pPr indent="0" lvl="0" marL="0" rtl="0" algn="l">
              <a:lnSpc>
                <a:spcPct val="100000"/>
              </a:lnSpc>
              <a:spcBef>
                <a:spcPts val="0"/>
              </a:spcBef>
              <a:spcAft>
                <a:spcPts val="0"/>
              </a:spcAft>
              <a:buClr>
                <a:schemeClr val="dk1"/>
              </a:buClr>
              <a:buSzPts val="1100"/>
              <a:buFont typeface="Arial"/>
              <a:buNone/>
            </a:pPr>
            <a:r>
              <a:rPr b="1" lang="fi" sz="2000" u="sng">
                <a:solidFill>
                  <a:srgbClr val="7F694C"/>
                </a:solidFill>
              </a:rPr>
              <a:t>Meillä ei myöskään ole tietoa kokeen tosiasiallisesta sisällöstä taikka esim. Oikiksen ennakkomateriaaleista. </a:t>
            </a:r>
            <a:r>
              <a:rPr b="1" lang="fi" sz="2000">
                <a:solidFill>
                  <a:srgbClr val="7F694C"/>
                </a:solidFill>
              </a:rPr>
              <a:t>Kellään ei tässä vaiheessa ole - valveutuneita arvauksia voi tehdä, mutta ne ovat arvoltaan aina </a:t>
            </a:r>
            <a:r>
              <a:rPr b="1" i="1" lang="fi" sz="2000">
                <a:solidFill>
                  <a:srgbClr val="7F694C"/>
                </a:solidFill>
              </a:rPr>
              <a:t>arvauksia.</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0"/>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i"/>
              <a:t>   </a:t>
            </a:r>
            <a:endParaRPr/>
          </a:p>
        </p:txBody>
      </p:sp>
      <p:sp>
        <p:nvSpPr>
          <p:cNvPr id="99" name="Google Shape;99;p20"/>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i"/>
              <a:t>   </a:t>
            </a:r>
            <a:endParaRPr/>
          </a:p>
        </p:txBody>
      </p:sp>
      <p:sp>
        <p:nvSpPr>
          <p:cNvPr id="100" name="Google Shape;100;p20"/>
          <p:cNvSpPr txBox="1"/>
          <p:nvPr/>
        </p:nvSpPr>
        <p:spPr>
          <a:xfrm>
            <a:off x="714125" y="546825"/>
            <a:ext cx="7715700" cy="36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i" sz="3000">
                <a:solidFill>
                  <a:srgbClr val="7F694C"/>
                </a:solidFill>
              </a:rPr>
              <a:t>Mitä mukaan?</a:t>
            </a:r>
            <a:endParaRPr b="1" sz="3000">
              <a:solidFill>
                <a:srgbClr val="7F694C"/>
              </a:solidFill>
            </a:endParaRPr>
          </a:p>
        </p:txBody>
      </p:sp>
      <p:sp>
        <p:nvSpPr>
          <p:cNvPr id="101" name="Google Shape;101;p20"/>
          <p:cNvSpPr txBox="1"/>
          <p:nvPr/>
        </p:nvSpPr>
        <p:spPr>
          <a:xfrm>
            <a:off x="714113" y="2235538"/>
            <a:ext cx="2340000" cy="36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fi">
                <a:solidFill>
                  <a:srgbClr val="7F694C"/>
                </a:solidFill>
              </a:rPr>
              <a:t>  </a:t>
            </a:r>
            <a:endParaRPr>
              <a:solidFill>
                <a:srgbClr val="7F694C"/>
              </a:solidFill>
            </a:endParaRPr>
          </a:p>
        </p:txBody>
      </p:sp>
      <p:sp>
        <p:nvSpPr>
          <p:cNvPr id="102" name="Google Shape;102;p20"/>
          <p:cNvSpPr txBox="1"/>
          <p:nvPr/>
        </p:nvSpPr>
        <p:spPr>
          <a:xfrm>
            <a:off x="715300" y="1911213"/>
            <a:ext cx="2340000" cy="36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i" sz="2000">
                <a:solidFill>
                  <a:srgbClr val="7F694C"/>
                </a:solidFill>
              </a:rPr>
              <a:t>Oma kone + laturi</a:t>
            </a:r>
            <a:endParaRPr b="1" sz="2000">
              <a:solidFill>
                <a:srgbClr val="7F694C"/>
              </a:solidFill>
            </a:endParaRPr>
          </a:p>
        </p:txBody>
      </p:sp>
      <p:sp>
        <p:nvSpPr>
          <p:cNvPr id="103" name="Google Shape;103;p20">
            <a:hlinkClick/>
          </p:cNvPr>
          <p:cNvSpPr txBox="1"/>
          <p:nvPr/>
        </p:nvSpPr>
        <p:spPr>
          <a:xfrm>
            <a:off x="705313" y="1245763"/>
            <a:ext cx="912600" cy="49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i" sz="3400">
                <a:solidFill>
                  <a:srgbClr val="7F694C"/>
                </a:solidFill>
                <a:uFill>
                  <a:noFill/>
                </a:uFill>
                <a:hlinkClick>
                  <a:extLst>
                    <a:ext uri="{A12FA001-AC4F-418D-AE19-62706E023703}">
                      <ahyp:hlinkClr val="tx"/>
                    </a:ext>
                  </a:extLst>
                </a:hlinkClick>
              </a:rPr>
              <a:t>01</a:t>
            </a:r>
            <a:r>
              <a:rPr b="1" lang="fi" sz="3400">
                <a:solidFill>
                  <a:srgbClr val="7F694C"/>
                </a:solidFill>
              </a:rPr>
              <a:t>.</a:t>
            </a:r>
            <a:endParaRPr b="1" sz="3400">
              <a:solidFill>
                <a:srgbClr val="7F694C"/>
              </a:solidFill>
            </a:endParaRPr>
          </a:p>
        </p:txBody>
      </p:sp>
      <p:sp>
        <p:nvSpPr>
          <p:cNvPr id="104" name="Google Shape;104;p20"/>
          <p:cNvSpPr txBox="1"/>
          <p:nvPr/>
        </p:nvSpPr>
        <p:spPr>
          <a:xfrm>
            <a:off x="714113" y="3938388"/>
            <a:ext cx="2340000" cy="36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fi">
                <a:solidFill>
                  <a:srgbClr val="7F694C"/>
                </a:solidFill>
              </a:rPr>
              <a:t>Ei tarvitse teippailla niin kuin yokokeisiin   </a:t>
            </a:r>
            <a:endParaRPr>
              <a:solidFill>
                <a:srgbClr val="7F694C"/>
              </a:solidFill>
            </a:endParaRPr>
          </a:p>
        </p:txBody>
      </p:sp>
      <p:sp>
        <p:nvSpPr>
          <p:cNvPr id="105" name="Google Shape;105;p20"/>
          <p:cNvSpPr txBox="1"/>
          <p:nvPr/>
        </p:nvSpPr>
        <p:spPr>
          <a:xfrm>
            <a:off x="714125" y="3442550"/>
            <a:ext cx="2664600" cy="36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i" sz="2000">
                <a:solidFill>
                  <a:srgbClr val="7F694C"/>
                </a:solidFill>
              </a:rPr>
              <a:t>Juomista/syömistä</a:t>
            </a:r>
            <a:endParaRPr b="1" sz="2000">
              <a:solidFill>
                <a:srgbClr val="7F694C"/>
              </a:solidFill>
            </a:endParaRPr>
          </a:p>
        </p:txBody>
      </p:sp>
      <p:sp>
        <p:nvSpPr>
          <p:cNvPr id="106" name="Google Shape;106;p20">
            <a:hlinkClick/>
          </p:cNvPr>
          <p:cNvSpPr txBox="1"/>
          <p:nvPr/>
        </p:nvSpPr>
        <p:spPr>
          <a:xfrm>
            <a:off x="704413" y="2944538"/>
            <a:ext cx="914400" cy="498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i" sz="3400">
                <a:solidFill>
                  <a:srgbClr val="7F694C"/>
                </a:solidFill>
              </a:rPr>
              <a:t>03.</a:t>
            </a:r>
            <a:endParaRPr b="1" sz="3400">
              <a:solidFill>
                <a:srgbClr val="7F694C"/>
              </a:solidFill>
            </a:endParaRPr>
          </a:p>
        </p:txBody>
      </p:sp>
      <p:sp>
        <p:nvSpPr>
          <p:cNvPr id="107" name="Google Shape;107;p20"/>
          <p:cNvSpPr txBox="1"/>
          <p:nvPr/>
        </p:nvSpPr>
        <p:spPr>
          <a:xfrm>
            <a:off x="6088225" y="2235550"/>
            <a:ext cx="2664600" cy="36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i">
                <a:solidFill>
                  <a:srgbClr val="7F694C"/>
                </a:solidFill>
              </a:rPr>
              <a:t>Passi, hlökortti, ajokortti</a:t>
            </a:r>
            <a:endParaRPr>
              <a:solidFill>
                <a:srgbClr val="7F694C"/>
              </a:solidFill>
            </a:endParaRPr>
          </a:p>
        </p:txBody>
      </p:sp>
      <p:sp>
        <p:nvSpPr>
          <p:cNvPr id="108" name="Google Shape;108;p20"/>
          <p:cNvSpPr txBox="1"/>
          <p:nvPr/>
        </p:nvSpPr>
        <p:spPr>
          <a:xfrm>
            <a:off x="6088225" y="1743775"/>
            <a:ext cx="2340000" cy="3657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fi" sz="2000">
                <a:solidFill>
                  <a:srgbClr val="7F694C"/>
                </a:solidFill>
              </a:rPr>
              <a:t>Henkkarit!!!!</a:t>
            </a:r>
            <a:endParaRPr b="1" sz="2000">
              <a:solidFill>
                <a:srgbClr val="7F694C"/>
              </a:solidFill>
            </a:endParaRPr>
          </a:p>
        </p:txBody>
      </p:sp>
      <p:sp>
        <p:nvSpPr>
          <p:cNvPr id="109" name="Google Shape;109;p20">
            <a:hlinkClick/>
          </p:cNvPr>
          <p:cNvSpPr txBox="1"/>
          <p:nvPr/>
        </p:nvSpPr>
        <p:spPr>
          <a:xfrm>
            <a:off x="7515413" y="1245763"/>
            <a:ext cx="914400" cy="4980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fi" sz="3400">
                <a:solidFill>
                  <a:srgbClr val="7F694C"/>
                </a:solidFill>
              </a:rPr>
              <a:t>02.</a:t>
            </a:r>
            <a:endParaRPr b="1" sz="3400">
              <a:solidFill>
                <a:srgbClr val="7F694C"/>
              </a:solidFill>
            </a:endParaRPr>
          </a:p>
        </p:txBody>
      </p:sp>
      <p:sp>
        <p:nvSpPr>
          <p:cNvPr id="110" name="Google Shape;110;p20"/>
          <p:cNvSpPr txBox="1"/>
          <p:nvPr/>
        </p:nvSpPr>
        <p:spPr>
          <a:xfrm>
            <a:off x="6088213" y="3938388"/>
            <a:ext cx="2340000" cy="36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i">
                <a:solidFill>
                  <a:srgbClr val="7F694C"/>
                </a:solidFill>
              </a:rPr>
              <a:t>   </a:t>
            </a:r>
            <a:endParaRPr>
              <a:solidFill>
                <a:srgbClr val="7F694C"/>
              </a:solidFill>
            </a:endParaRPr>
          </a:p>
        </p:txBody>
      </p:sp>
      <p:sp>
        <p:nvSpPr>
          <p:cNvPr id="111" name="Google Shape;111;p20"/>
          <p:cNvSpPr txBox="1"/>
          <p:nvPr/>
        </p:nvSpPr>
        <p:spPr>
          <a:xfrm>
            <a:off x="6088225" y="3507625"/>
            <a:ext cx="2812500" cy="36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i" sz="2000">
                <a:solidFill>
                  <a:srgbClr val="7F694C"/>
                </a:solidFill>
              </a:rPr>
              <a:t>Korvatulpat (halutessaan)</a:t>
            </a:r>
            <a:endParaRPr b="1" sz="2000">
              <a:solidFill>
                <a:srgbClr val="7F694C"/>
              </a:solidFill>
            </a:endParaRPr>
          </a:p>
        </p:txBody>
      </p:sp>
      <p:sp>
        <p:nvSpPr>
          <p:cNvPr id="112" name="Google Shape;112;p20">
            <a:hlinkClick/>
          </p:cNvPr>
          <p:cNvSpPr txBox="1"/>
          <p:nvPr/>
        </p:nvSpPr>
        <p:spPr>
          <a:xfrm>
            <a:off x="7515413" y="2944538"/>
            <a:ext cx="914400" cy="4980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fi" sz="3400">
                <a:solidFill>
                  <a:srgbClr val="7F694C"/>
                </a:solidFill>
              </a:rPr>
              <a:t>05.</a:t>
            </a:r>
            <a:endParaRPr b="1" sz="3400">
              <a:solidFill>
                <a:srgbClr val="7F694C"/>
              </a:solidFill>
            </a:endParaRPr>
          </a:p>
        </p:txBody>
      </p:sp>
      <p:sp>
        <p:nvSpPr>
          <p:cNvPr id="113" name="Google Shape;113;p20">
            <a:hlinkClick/>
          </p:cNvPr>
          <p:cNvSpPr/>
          <p:nvPr/>
        </p:nvSpPr>
        <p:spPr>
          <a:xfrm flipH="1">
            <a:off x="391175" y="1332475"/>
            <a:ext cx="324600" cy="324600"/>
          </a:xfrm>
          <a:prstGeom prst="ellipse">
            <a:avLst/>
          </a:prstGeom>
          <a:noFill/>
          <a:ln cap="flat" cmpd="sng" w="28575">
            <a:solidFill>
              <a:srgbClr val="BEB296"/>
            </a:solidFill>
            <a:prstDash val="solid"/>
            <a:round/>
            <a:headEnd len="sm" w="sm" type="none"/>
            <a:tailEnd len="sm" w="sm" type="none"/>
          </a:ln>
        </p:spPr>
        <p:txBody>
          <a:bodyPr anchorCtr="0" anchor="ctr" bIns="18275" lIns="73150" spcFirstLastPara="1" rIns="82275" wrap="square" tIns="0">
            <a:noAutofit/>
          </a:bodyPr>
          <a:lstStyle/>
          <a:p>
            <a:pPr indent="0" lvl="0" marL="0" rtl="0" algn="l">
              <a:spcBef>
                <a:spcPts val="0"/>
              </a:spcBef>
              <a:spcAft>
                <a:spcPts val="0"/>
              </a:spcAft>
              <a:buNone/>
            </a:pPr>
            <a:r>
              <a:rPr b="1" lang="fi">
                <a:solidFill>
                  <a:srgbClr val="BEB296"/>
                </a:solidFill>
              </a:rPr>
              <a:t>&gt;</a:t>
            </a:r>
            <a:endParaRPr b="1">
              <a:solidFill>
                <a:srgbClr val="BEB296"/>
              </a:solidFill>
            </a:endParaRPr>
          </a:p>
        </p:txBody>
      </p:sp>
      <p:grpSp>
        <p:nvGrpSpPr>
          <p:cNvPr id="114" name="Google Shape;114;p20"/>
          <p:cNvGrpSpPr/>
          <p:nvPr/>
        </p:nvGrpSpPr>
        <p:grpSpPr>
          <a:xfrm>
            <a:off x="3455706" y="1245769"/>
            <a:ext cx="2236763" cy="1696605"/>
            <a:chOff x="2761458" y="1450963"/>
            <a:chExt cx="3628753" cy="2752442"/>
          </a:xfrm>
        </p:grpSpPr>
        <p:sp>
          <p:nvSpPr>
            <p:cNvPr id="115" name="Google Shape;115;p20"/>
            <p:cNvSpPr/>
            <p:nvPr/>
          </p:nvSpPr>
          <p:spPr>
            <a:xfrm>
              <a:off x="3643799" y="1777892"/>
              <a:ext cx="95848" cy="102283"/>
            </a:xfrm>
            <a:custGeom>
              <a:rect b="b" l="l" r="r" t="t"/>
              <a:pathLst>
                <a:path extrusionOk="0" h="4387" w="4111">
                  <a:moveTo>
                    <a:pt x="2657" y="0"/>
                  </a:moveTo>
                  <a:cubicBezTo>
                    <a:pt x="2532" y="25"/>
                    <a:pt x="2407" y="50"/>
                    <a:pt x="2281" y="50"/>
                  </a:cubicBezTo>
                  <a:cubicBezTo>
                    <a:pt x="2031" y="126"/>
                    <a:pt x="1830" y="251"/>
                    <a:pt x="1655" y="426"/>
                  </a:cubicBezTo>
                  <a:cubicBezTo>
                    <a:pt x="1254" y="928"/>
                    <a:pt x="853" y="1429"/>
                    <a:pt x="427" y="1955"/>
                  </a:cubicBezTo>
                  <a:cubicBezTo>
                    <a:pt x="301" y="2080"/>
                    <a:pt x="201" y="2231"/>
                    <a:pt x="151" y="2406"/>
                  </a:cubicBezTo>
                  <a:cubicBezTo>
                    <a:pt x="51" y="2582"/>
                    <a:pt x="1" y="2757"/>
                    <a:pt x="26" y="2958"/>
                  </a:cubicBezTo>
                  <a:cubicBezTo>
                    <a:pt x="1" y="3158"/>
                    <a:pt x="51" y="3334"/>
                    <a:pt x="151" y="3509"/>
                  </a:cubicBezTo>
                  <a:cubicBezTo>
                    <a:pt x="201" y="3685"/>
                    <a:pt x="301" y="3835"/>
                    <a:pt x="427" y="3985"/>
                  </a:cubicBezTo>
                  <a:cubicBezTo>
                    <a:pt x="702" y="4211"/>
                    <a:pt x="1028" y="4386"/>
                    <a:pt x="1404" y="4386"/>
                  </a:cubicBezTo>
                  <a:lnTo>
                    <a:pt x="1454" y="4386"/>
                  </a:lnTo>
                  <a:cubicBezTo>
                    <a:pt x="1580" y="4386"/>
                    <a:pt x="1705" y="4361"/>
                    <a:pt x="1830" y="4336"/>
                  </a:cubicBezTo>
                  <a:cubicBezTo>
                    <a:pt x="2081" y="4286"/>
                    <a:pt x="2281" y="4161"/>
                    <a:pt x="2457" y="3985"/>
                  </a:cubicBezTo>
                  <a:lnTo>
                    <a:pt x="3685" y="2456"/>
                  </a:lnTo>
                  <a:cubicBezTo>
                    <a:pt x="3810" y="2331"/>
                    <a:pt x="3910" y="2181"/>
                    <a:pt x="3961" y="2005"/>
                  </a:cubicBezTo>
                  <a:cubicBezTo>
                    <a:pt x="4061" y="1830"/>
                    <a:pt x="4111" y="1629"/>
                    <a:pt x="4086" y="1454"/>
                  </a:cubicBezTo>
                  <a:cubicBezTo>
                    <a:pt x="4111" y="1253"/>
                    <a:pt x="4061" y="1053"/>
                    <a:pt x="3961" y="877"/>
                  </a:cubicBezTo>
                  <a:cubicBezTo>
                    <a:pt x="3910" y="702"/>
                    <a:pt x="3810" y="552"/>
                    <a:pt x="3685" y="426"/>
                  </a:cubicBezTo>
                  <a:cubicBezTo>
                    <a:pt x="3409" y="176"/>
                    <a:pt x="3083" y="0"/>
                    <a:pt x="2707" y="0"/>
                  </a:cubicBezTo>
                  <a:close/>
                </a:path>
              </a:pathLst>
            </a:custGeom>
            <a:solidFill>
              <a:srgbClr val="FCDA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0"/>
            <p:cNvSpPr/>
            <p:nvPr/>
          </p:nvSpPr>
          <p:spPr>
            <a:xfrm>
              <a:off x="3560822" y="1864366"/>
              <a:ext cx="73652" cy="74818"/>
            </a:xfrm>
            <a:custGeom>
              <a:rect b="b" l="l" r="r" t="t"/>
              <a:pathLst>
                <a:path extrusionOk="0" h="3209" w="3159">
                  <a:moveTo>
                    <a:pt x="1705" y="1"/>
                  </a:moveTo>
                  <a:cubicBezTo>
                    <a:pt x="1580" y="1"/>
                    <a:pt x="1454" y="1"/>
                    <a:pt x="1329" y="51"/>
                  </a:cubicBezTo>
                  <a:cubicBezTo>
                    <a:pt x="1204" y="101"/>
                    <a:pt x="1103" y="151"/>
                    <a:pt x="978" y="176"/>
                  </a:cubicBezTo>
                  <a:cubicBezTo>
                    <a:pt x="753" y="326"/>
                    <a:pt x="602" y="477"/>
                    <a:pt x="452" y="702"/>
                  </a:cubicBezTo>
                  <a:cubicBezTo>
                    <a:pt x="377" y="828"/>
                    <a:pt x="301" y="953"/>
                    <a:pt x="201" y="1053"/>
                  </a:cubicBezTo>
                  <a:cubicBezTo>
                    <a:pt x="101" y="1229"/>
                    <a:pt x="51" y="1404"/>
                    <a:pt x="26" y="1605"/>
                  </a:cubicBezTo>
                  <a:cubicBezTo>
                    <a:pt x="1" y="1780"/>
                    <a:pt x="1" y="1981"/>
                    <a:pt x="51" y="2156"/>
                  </a:cubicBezTo>
                  <a:cubicBezTo>
                    <a:pt x="101" y="2356"/>
                    <a:pt x="201" y="2507"/>
                    <a:pt x="327" y="2657"/>
                  </a:cubicBezTo>
                  <a:cubicBezTo>
                    <a:pt x="427" y="2808"/>
                    <a:pt x="552" y="2933"/>
                    <a:pt x="728" y="3033"/>
                  </a:cubicBezTo>
                  <a:cubicBezTo>
                    <a:pt x="828" y="3083"/>
                    <a:pt x="953" y="3108"/>
                    <a:pt x="1053" y="3158"/>
                  </a:cubicBezTo>
                  <a:cubicBezTo>
                    <a:pt x="1179" y="3209"/>
                    <a:pt x="1329" y="3209"/>
                    <a:pt x="1454" y="3209"/>
                  </a:cubicBezTo>
                  <a:cubicBezTo>
                    <a:pt x="1580" y="3209"/>
                    <a:pt x="1705" y="3209"/>
                    <a:pt x="1830" y="3158"/>
                  </a:cubicBezTo>
                  <a:cubicBezTo>
                    <a:pt x="1931" y="3108"/>
                    <a:pt x="2056" y="3083"/>
                    <a:pt x="2181" y="3033"/>
                  </a:cubicBezTo>
                  <a:cubicBezTo>
                    <a:pt x="2382" y="2908"/>
                    <a:pt x="2557" y="2732"/>
                    <a:pt x="2682" y="2507"/>
                  </a:cubicBezTo>
                  <a:cubicBezTo>
                    <a:pt x="2758" y="2382"/>
                    <a:pt x="2858" y="2281"/>
                    <a:pt x="2933" y="2156"/>
                  </a:cubicBezTo>
                  <a:cubicBezTo>
                    <a:pt x="3058" y="1981"/>
                    <a:pt x="3109" y="1805"/>
                    <a:pt x="3109" y="1630"/>
                  </a:cubicBezTo>
                  <a:cubicBezTo>
                    <a:pt x="3159" y="1429"/>
                    <a:pt x="3159" y="1229"/>
                    <a:pt x="3083" y="1053"/>
                  </a:cubicBezTo>
                  <a:cubicBezTo>
                    <a:pt x="3033" y="853"/>
                    <a:pt x="2958" y="702"/>
                    <a:pt x="2833" y="552"/>
                  </a:cubicBezTo>
                  <a:cubicBezTo>
                    <a:pt x="2733" y="402"/>
                    <a:pt x="2582" y="276"/>
                    <a:pt x="2432" y="176"/>
                  </a:cubicBezTo>
                  <a:cubicBezTo>
                    <a:pt x="2306" y="151"/>
                    <a:pt x="2206" y="101"/>
                    <a:pt x="2081" y="51"/>
                  </a:cubicBezTo>
                  <a:cubicBezTo>
                    <a:pt x="1956" y="1"/>
                    <a:pt x="1830" y="1"/>
                    <a:pt x="1705" y="1"/>
                  </a:cubicBezTo>
                  <a:close/>
                </a:path>
              </a:pathLst>
            </a:custGeom>
            <a:solidFill>
              <a:srgbClr val="FCDA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0"/>
            <p:cNvSpPr/>
            <p:nvPr/>
          </p:nvSpPr>
          <p:spPr>
            <a:xfrm>
              <a:off x="3479011" y="1985322"/>
              <a:ext cx="97037" cy="95265"/>
            </a:xfrm>
            <a:custGeom>
              <a:rect b="b" l="l" r="r" t="t"/>
              <a:pathLst>
                <a:path extrusionOk="0" h="4086" w="4162">
                  <a:moveTo>
                    <a:pt x="2708" y="1"/>
                  </a:moveTo>
                  <a:cubicBezTo>
                    <a:pt x="2582" y="26"/>
                    <a:pt x="2457" y="51"/>
                    <a:pt x="2332" y="51"/>
                  </a:cubicBezTo>
                  <a:cubicBezTo>
                    <a:pt x="2081" y="126"/>
                    <a:pt x="1881" y="251"/>
                    <a:pt x="1705" y="427"/>
                  </a:cubicBezTo>
                  <a:cubicBezTo>
                    <a:pt x="1279" y="828"/>
                    <a:pt x="853" y="1229"/>
                    <a:pt x="427" y="1655"/>
                  </a:cubicBezTo>
                  <a:cubicBezTo>
                    <a:pt x="302" y="1780"/>
                    <a:pt x="201" y="1930"/>
                    <a:pt x="151" y="2106"/>
                  </a:cubicBezTo>
                  <a:cubicBezTo>
                    <a:pt x="51" y="2281"/>
                    <a:pt x="1" y="2457"/>
                    <a:pt x="26" y="2657"/>
                  </a:cubicBezTo>
                  <a:cubicBezTo>
                    <a:pt x="1" y="2858"/>
                    <a:pt x="51" y="3033"/>
                    <a:pt x="151" y="3209"/>
                  </a:cubicBezTo>
                  <a:cubicBezTo>
                    <a:pt x="201" y="3384"/>
                    <a:pt x="302" y="3534"/>
                    <a:pt x="427" y="3660"/>
                  </a:cubicBezTo>
                  <a:cubicBezTo>
                    <a:pt x="527" y="3735"/>
                    <a:pt x="627" y="3810"/>
                    <a:pt x="728" y="3885"/>
                  </a:cubicBezTo>
                  <a:cubicBezTo>
                    <a:pt x="953" y="4036"/>
                    <a:pt x="1204" y="4086"/>
                    <a:pt x="1455" y="4086"/>
                  </a:cubicBezTo>
                  <a:cubicBezTo>
                    <a:pt x="1580" y="4086"/>
                    <a:pt x="1705" y="4061"/>
                    <a:pt x="1831" y="4036"/>
                  </a:cubicBezTo>
                  <a:cubicBezTo>
                    <a:pt x="2081" y="3986"/>
                    <a:pt x="2282" y="3860"/>
                    <a:pt x="2457" y="3660"/>
                  </a:cubicBezTo>
                  <a:cubicBezTo>
                    <a:pt x="2883" y="3259"/>
                    <a:pt x="3309" y="2858"/>
                    <a:pt x="3735" y="2457"/>
                  </a:cubicBezTo>
                  <a:cubicBezTo>
                    <a:pt x="3861" y="2331"/>
                    <a:pt x="3961" y="2181"/>
                    <a:pt x="4011" y="2006"/>
                  </a:cubicBezTo>
                  <a:cubicBezTo>
                    <a:pt x="4111" y="1830"/>
                    <a:pt x="4161" y="1630"/>
                    <a:pt x="4136" y="1454"/>
                  </a:cubicBezTo>
                  <a:cubicBezTo>
                    <a:pt x="4161" y="1254"/>
                    <a:pt x="4111" y="1053"/>
                    <a:pt x="4011" y="903"/>
                  </a:cubicBezTo>
                  <a:cubicBezTo>
                    <a:pt x="3961" y="702"/>
                    <a:pt x="3861" y="552"/>
                    <a:pt x="3735" y="427"/>
                  </a:cubicBezTo>
                  <a:cubicBezTo>
                    <a:pt x="3635" y="351"/>
                    <a:pt x="3535" y="276"/>
                    <a:pt x="3435" y="201"/>
                  </a:cubicBezTo>
                  <a:cubicBezTo>
                    <a:pt x="3209" y="76"/>
                    <a:pt x="2958" y="1"/>
                    <a:pt x="2708" y="1"/>
                  </a:cubicBezTo>
                  <a:close/>
                </a:path>
              </a:pathLst>
            </a:custGeom>
            <a:solidFill>
              <a:srgbClr val="FCDA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0"/>
            <p:cNvSpPr/>
            <p:nvPr/>
          </p:nvSpPr>
          <p:spPr>
            <a:xfrm>
              <a:off x="3650234" y="1947343"/>
              <a:ext cx="74818" cy="76566"/>
            </a:xfrm>
            <a:custGeom>
              <a:rect b="b" l="l" r="r" t="t"/>
              <a:pathLst>
                <a:path extrusionOk="0" h="3284" w="3209">
                  <a:moveTo>
                    <a:pt x="1755" y="0"/>
                  </a:moveTo>
                  <a:cubicBezTo>
                    <a:pt x="1629" y="26"/>
                    <a:pt x="1504" y="51"/>
                    <a:pt x="1379" y="51"/>
                  </a:cubicBezTo>
                  <a:cubicBezTo>
                    <a:pt x="1153" y="126"/>
                    <a:pt x="928" y="251"/>
                    <a:pt x="752" y="427"/>
                  </a:cubicBezTo>
                  <a:cubicBezTo>
                    <a:pt x="652" y="552"/>
                    <a:pt x="527" y="702"/>
                    <a:pt x="426" y="828"/>
                  </a:cubicBezTo>
                  <a:cubicBezTo>
                    <a:pt x="276" y="953"/>
                    <a:pt x="176" y="1103"/>
                    <a:pt x="126" y="1279"/>
                  </a:cubicBezTo>
                  <a:cubicBezTo>
                    <a:pt x="50" y="1454"/>
                    <a:pt x="0" y="1655"/>
                    <a:pt x="0" y="1855"/>
                  </a:cubicBezTo>
                  <a:cubicBezTo>
                    <a:pt x="0" y="2031"/>
                    <a:pt x="50" y="2231"/>
                    <a:pt x="126" y="2407"/>
                  </a:cubicBezTo>
                  <a:cubicBezTo>
                    <a:pt x="176" y="2582"/>
                    <a:pt x="276" y="2732"/>
                    <a:pt x="426" y="2858"/>
                  </a:cubicBezTo>
                  <a:cubicBezTo>
                    <a:pt x="527" y="2933"/>
                    <a:pt x="627" y="3008"/>
                    <a:pt x="727" y="3083"/>
                  </a:cubicBezTo>
                  <a:cubicBezTo>
                    <a:pt x="953" y="3209"/>
                    <a:pt x="1178" y="3284"/>
                    <a:pt x="1429" y="3284"/>
                  </a:cubicBezTo>
                  <a:cubicBezTo>
                    <a:pt x="1579" y="3259"/>
                    <a:pt x="1705" y="3234"/>
                    <a:pt x="1830" y="3234"/>
                  </a:cubicBezTo>
                  <a:cubicBezTo>
                    <a:pt x="2055" y="3158"/>
                    <a:pt x="2281" y="3033"/>
                    <a:pt x="2456" y="2858"/>
                  </a:cubicBezTo>
                  <a:cubicBezTo>
                    <a:pt x="2557" y="2732"/>
                    <a:pt x="2682" y="2582"/>
                    <a:pt x="2782" y="2457"/>
                  </a:cubicBezTo>
                  <a:cubicBezTo>
                    <a:pt x="2933" y="2331"/>
                    <a:pt x="3033" y="2181"/>
                    <a:pt x="3083" y="2006"/>
                  </a:cubicBezTo>
                  <a:cubicBezTo>
                    <a:pt x="3158" y="1830"/>
                    <a:pt x="3208" y="1630"/>
                    <a:pt x="3208" y="1454"/>
                  </a:cubicBezTo>
                  <a:cubicBezTo>
                    <a:pt x="3208" y="1254"/>
                    <a:pt x="3158" y="1053"/>
                    <a:pt x="3083" y="903"/>
                  </a:cubicBezTo>
                  <a:cubicBezTo>
                    <a:pt x="3033" y="702"/>
                    <a:pt x="2933" y="552"/>
                    <a:pt x="2782" y="427"/>
                  </a:cubicBezTo>
                  <a:cubicBezTo>
                    <a:pt x="2682" y="351"/>
                    <a:pt x="2582" y="276"/>
                    <a:pt x="2482" y="201"/>
                  </a:cubicBezTo>
                  <a:cubicBezTo>
                    <a:pt x="2256" y="76"/>
                    <a:pt x="2030" y="0"/>
                    <a:pt x="1755" y="0"/>
                  </a:cubicBezTo>
                  <a:close/>
                </a:path>
              </a:pathLst>
            </a:custGeom>
            <a:solidFill>
              <a:srgbClr val="FCDAC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0"/>
            <p:cNvSpPr/>
            <p:nvPr/>
          </p:nvSpPr>
          <p:spPr>
            <a:xfrm>
              <a:off x="5628175" y="2524846"/>
              <a:ext cx="91651" cy="355111"/>
            </a:xfrm>
            <a:custGeom>
              <a:rect b="b" l="l" r="r" t="t"/>
              <a:pathLst>
                <a:path extrusionOk="0" h="15231" w="3931">
                  <a:moveTo>
                    <a:pt x="2532" y="1"/>
                  </a:moveTo>
                  <a:cubicBezTo>
                    <a:pt x="2500" y="1"/>
                    <a:pt x="2467" y="6"/>
                    <a:pt x="2432" y="18"/>
                  </a:cubicBezTo>
                  <a:cubicBezTo>
                    <a:pt x="903" y="544"/>
                    <a:pt x="1" y="15231"/>
                    <a:pt x="1" y="15231"/>
                  </a:cubicBezTo>
                  <a:cubicBezTo>
                    <a:pt x="2696" y="10575"/>
                    <a:pt x="3930" y="1"/>
                    <a:pt x="2532" y="1"/>
                  </a:cubicBezTo>
                  <a:close/>
                </a:path>
              </a:pathLst>
            </a:custGeom>
            <a:solidFill>
              <a:srgbClr val="74A7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0"/>
            <p:cNvSpPr/>
            <p:nvPr/>
          </p:nvSpPr>
          <p:spPr>
            <a:xfrm>
              <a:off x="5628175" y="2751557"/>
              <a:ext cx="300810" cy="128792"/>
            </a:xfrm>
            <a:custGeom>
              <a:rect b="b" l="l" r="r" t="t"/>
              <a:pathLst>
                <a:path extrusionOk="0" h="5524" w="12902">
                  <a:moveTo>
                    <a:pt x="12534" y="1"/>
                  </a:moveTo>
                  <a:cubicBezTo>
                    <a:pt x="10470" y="1"/>
                    <a:pt x="1" y="5507"/>
                    <a:pt x="1" y="5507"/>
                  </a:cubicBezTo>
                  <a:cubicBezTo>
                    <a:pt x="230" y="5518"/>
                    <a:pt x="459" y="5523"/>
                    <a:pt x="688" y="5523"/>
                  </a:cubicBezTo>
                  <a:cubicBezTo>
                    <a:pt x="6729" y="5523"/>
                    <a:pt x="12714" y="1813"/>
                    <a:pt x="12883" y="244"/>
                  </a:cubicBezTo>
                  <a:cubicBezTo>
                    <a:pt x="12901" y="76"/>
                    <a:pt x="12775" y="1"/>
                    <a:pt x="12534" y="1"/>
                  </a:cubicBezTo>
                  <a:close/>
                </a:path>
              </a:pathLst>
            </a:custGeom>
            <a:solidFill>
              <a:srgbClr val="74A7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0"/>
            <p:cNvSpPr/>
            <p:nvPr/>
          </p:nvSpPr>
          <p:spPr>
            <a:xfrm>
              <a:off x="5513653" y="2661026"/>
              <a:ext cx="113474" cy="336972"/>
            </a:xfrm>
            <a:custGeom>
              <a:rect b="b" l="l" r="r" t="t"/>
              <a:pathLst>
                <a:path extrusionOk="0" h="14453" w="4867">
                  <a:moveTo>
                    <a:pt x="3442" y="0"/>
                  </a:moveTo>
                  <a:cubicBezTo>
                    <a:pt x="3358" y="0"/>
                    <a:pt x="3263" y="30"/>
                    <a:pt x="3158" y="91"/>
                  </a:cubicBezTo>
                  <a:cubicBezTo>
                    <a:pt x="1254" y="1194"/>
                    <a:pt x="1" y="14452"/>
                    <a:pt x="1" y="14452"/>
                  </a:cubicBezTo>
                  <a:cubicBezTo>
                    <a:pt x="3361" y="8489"/>
                    <a:pt x="4867" y="0"/>
                    <a:pt x="3442" y="0"/>
                  </a:cubicBezTo>
                  <a:close/>
                </a:path>
              </a:pathLst>
            </a:custGeom>
            <a:solidFill>
              <a:srgbClr val="74A7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0"/>
            <p:cNvSpPr/>
            <p:nvPr/>
          </p:nvSpPr>
          <p:spPr>
            <a:xfrm>
              <a:off x="5370502" y="2315853"/>
              <a:ext cx="153110" cy="405168"/>
            </a:xfrm>
            <a:custGeom>
              <a:rect b="b" l="l" r="r" t="t"/>
              <a:pathLst>
                <a:path extrusionOk="0" h="17378" w="6567">
                  <a:moveTo>
                    <a:pt x="2101" y="0"/>
                  </a:moveTo>
                  <a:cubicBezTo>
                    <a:pt x="2052" y="0"/>
                    <a:pt x="2003" y="11"/>
                    <a:pt x="1955" y="34"/>
                  </a:cubicBezTo>
                  <a:cubicBezTo>
                    <a:pt x="0" y="936"/>
                    <a:pt x="2582" y="14119"/>
                    <a:pt x="6567" y="17378"/>
                  </a:cubicBezTo>
                  <a:cubicBezTo>
                    <a:pt x="6567" y="17378"/>
                    <a:pt x="4040" y="0"/>
                    <a:pt x="2101" y="0"/>
                  </a:cubicBezTo>
                  <a:close/>
                </a:path>
              </a:pathLst>
            </a:custGeom>
            <a:solidFill>
              <a:srgbClr val="597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0"/>
            <p:cNvSpPr/>
            <p:nvPr/>
          </p:nvSpPr>
          <p:spPr>
            <a:xfrm>
              <a:off x="2843688" y="2305758"/>
              <a:ext cx="120562" cy="442729"/>
            </a:xfrm>
            <a:custGeom>
              <a:rect b="b" l="l" r="r" t="t"/>
              <a:pathLst>
                <a:path extrusionOk="0" h="18989" w="5171">
                  <a:moveTo>
                    <a:pt x="1723" y="0"/>
                  </a:moveTo>
                  <a:cubicBezTo>
                    <a:pt x="0" y="0"/>
                    <a:pt x="460" y="11211"/>
                    <a:pt x="5171" y="18989"/>
                  </a:cubicBezTo>
                  <a:cubicBezTo>
                    <a:pt x="5171" y="18989"/>
                    <a:pt x="3692" y="492"/>
                    <a:pt x="1837" y="16"/>
                  </a:cubicBezTo>
                  <a:cubicBezTo>
                    <a:pt x="1798" y="5"/>
                    <a:pt x="1760" y="0"/>
                    <a:pt x="1723" y="0"/>
                  </a:cubicBezTo>
                  <a:close/>
                </a:path>
              </a:pathLst>
            </a:custGeom>
            <a:solidFill>
              <a:srgbClr val="74A7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0"/>
            <p:cNvSpPr/>
            <p:nvPr/>
          </p:nvSpPr>
          <p:spPr>
            <a:xfrm>
              <a:off x="3032047" y="2551564"/>
              <a:ext cx="93470" cy="381573"/>
            </a:xfrm>
            <a:custGeom>
              <a:rect b="b" l="l" r="r" t="t"/>
              <a:pathLst>
                <a:path extrusionOk="0" h="16366" w="4009">
                  <a:moveTo>
                    <a:pt x="1152" y="1"/>
                  </a:moveTo>
                  <a:cubicBezTo>
                    <a:pt x="1" y="1"/>
                    <a:pt x="84" y="9784"/>
                    <a:pt x="4009" y="16365"/>
                  </a:cubicBezTo>
                  <a:cubicBezTo>
                    <a:pt x="4009" y="16365"/>
                    <a:pt x="3708" y="12781"/>
                    <a:pt x="3257" y="8120"/>
                  </a:cubicBezTo>
                  <a:cubicBezTo>
                    <a:pt x="2781" y="3433"/>
                    <a:pt x="2505" y="576"/>
                    <a:pt x="1252" y="24"/>
                  </a:cubicBezTo>
                  <a:cubicBezTo>
                    <a:pt x="1218" y="9"/>
                    <a:pt x="1184" y="1"/>
                    <a:pt x="1152" y="1"/>
                  </a:cubicBezTo>
                  <a:close/>
                </a:path>
              </a:pathLst>
            </a:custGeom>
            <a:solidFill>
              <a:srgbClr val="74A7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0"/>
            <p:cNvSpPr/>
            <p:nvPr/>
          </p:nvSpPr>
          <p:spPr>
            <a:xfrm>
              <a:off x="3136007" y="2720199"/>
              <a:ext cx="123919" cy="347906"/>
            </a:xfrm>
            <a:custGeom>
              <a:rect b="b" l="l" r="r" t="t"/>
              <a:pathLst>
                <a:path extrusionOk="0" h="14922" w="5315">
                  <a:moveTo>
                    <a:pt x="1428" y="0"/>
                  </a:moveTo>
                  <a:cubicBezTo>
                    <a:pt x="0" y="0"/>
                    <a:pt x="2161" y="10537"/>
                    <a:pt x="5314" y="14922"/>
                  </a:cubicBezTo>
                  <a:cubicBezTo>
                    <a:pt x="5314" y="14922"/>
                    <a:pt x="3084" y="386"/>
                    <a:pt x="1505" y="10"/>
                  </a:cubicBezTo>
                  <a:cubicBezTo>
                    <a:pt x="1478" y="3"/>
                    <a:pt x="1452" y="0"/>
                    <a:pt x="1428" y="0"/>
                  </a:cubicBezTo>
                  <a:close/>
                </a:path>
              </a:pathLst>
            </a:custGeom>
            <a:solidFill>
              <a:srgbClr val="74A7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0"/>
            <p:cNvSpPr/>
            <p:nvPr/>
          </p:nvSpPr>
          <p:spPr>
            <a:xfrm>
              <a:off x="2948674" y="2966751"/>
              <a:ext cx="311255" cy="104731"/>
            </a:xfrm>
            <a:custGeom>
              <a:rect b="b" l="l" r="r" t="t"/>
              <a:pathLst>
                <a:path extrusionOk="0" h="4492" w="13350">
                  <a:moveTo>
                    <a:pt x="511" y="1"/>
                  </a:moveTo>
                  <a:cubicBezTo>
                    <a:pt x="175" y="1"/>
                    <a:pt x="1" y="88"/>
                    <a:pt x="41" y="287"/>
                  </a:cubicBezTo>
                  <a:cubicBezTo>
                    <a:pt x="330" y="1709"/>
                    <a:pt x="5665" y="4492"/>
                    <a:pt x="11221" y="4492"/>
                  </a:cubicBezTo>
                  <a:cubicBezTo>
                    <a:pt x="11930" y="4492"/>
                    <a:pt x="12643" y="4446"/>
                    <a:pt x="13349" y="4347"/>
                  </a:cubicBezTo>
                  <a:cubicBezTo>
                    <a:pt x="13349" y="4347"/>
                    <a:pt x="2888" y="1"/>
                    <a:pt x="511" y="1"/>
                  </a:cubicBezTo>
                  <a:close/>
                </a:path>
              </a:pathLst>
            </a:custGeom>
            <a:solidFill>
              <a:srgbClr val="74A7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0"/>
            <p:cNvSpPr/>
            <p:nvPr/>
          </p:nvSpPr>
          <p:spPr>
            <a:xfrm>
              <a:off x="3240200" y="2847333"/>
              <a:ext cx="143597" cy="328299"/>
            </a:xfrm>
            <a:custGeom>
              <a:rect b="b" l="l" r="r" t="t"/>
              <a:pathLst>
                <a:path extrusionOk="0" h="14081" w="6159">
                  <a:moveTo>
                    <a:pt x="1485" y="1"/>
                  </a:moveTo>
                  <a:cubicBezTo>
                    <a:pt x="0" y="1"/>
                    <a:pt x="2275" y="8411"/>
                    <a:pt x="6159" y="14080"/>
                  </a:cubicBezTo>
                  <a:cubicBezTo>
                    <a:pt x="6159" y="14080"/>
                    <a:pt x="3728" y="998"/>
                    <a:pt x="1748" y="70"/>
                  </a:cubicBezTo>
                  <a:cubicBezTo>
                    <a:pt x="1650" y="23"/>
                    <a:pt x="1562" y="1"/>
                    <a:pt x="1485" y="1"/>
                  </a:cubicBezTo>
                  <a:close/>
                </a:path>
              </a:pathLst>
            </a:custGeom>
            <a:solidFill>
              <a:srgbClr val="74A76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0"/>
            <p:cNvSpPr/>
            <p:nvPr/>
          </p:nvSpPr>
          <p:spPr>
            <a:xfrm>
              <a:off x="2930932" y="1604385"/>
              <a:ext cx="222635" cy="358771"/>
            </a:xfrm>
            <a:custGeom>
              <a:rect b="b" l="l" r="r" t="t"/>
              <a:pathLst>
                <a:path extrusionOk="0" h="15388" w="9549">
                  <a:moveTo>
                    <a:pt x="7295" y="0"/>
                  </a:moveTo>
                  <a:cubicBezTo>
                    <a:pt x="5129" y="0"/>
                    <a:pt x="0" y="15387"/>
                    <a:pt x="0" y="15387"/>
                  </a:cubicBezTo>
                  <a:cubicBezTo>
                    <a:pt x="4135" y="13207"/>
                    <a:pt x="9549" y="1126"/>
                    <a:pt x="7494" y="49"/>
                  </a:cubicBezTo>
                  <a:cubicBezTo>
                    <a:pt x="7431" y="16"/>
                    <a:pt x="7364" y="0"/>
                    <a:pt x="7295" y="0"/>
                  </a:cubicBezTo>
                  <a:close/>
                </a:path>
              </a:pathLst>
            </a:custGeom>
            <a:solidFill>
              <a:srgbClr val="597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0"/>
            <p:cNvSpPr/>
            <p:nvPr/>
          </p:nvSpPr>
          <p:spPr>
            <a:xfrm>
              <a:off x="3005725" y="1824801"/>
              <a:ext cx="168894" cy="411230"/>
            </a:xfrm>
            <a:custGeom>
              <a:rect b="b" l="l" r="r" t="t"/>
              <a:pathLst>
                <a:path extrusionOk="0" h="17638" w="7244">
                  <a:moveTo>
                    <a:pt x="5176" y="0"/>
                  </a:moveTo>
                  <a:cubicBezTo>
                    <a:pt x="3224" y="0"/>
                    <a:pt x="0" y="17638"/>
                    <a:pt x="0" y="17638"/>
                  </a:cubicBezTo>
                  <a:cubicBezTo>
                    <a:pt x="4236" y="13778"/>
                    <a:pt x="7243" y="1121"/>
                    <a:pt x="5338" y="43"/>
                  </a:cubicBezTo>
                  <a:cubicBezTo>
                    <a:pt x="5285" y="15"/>
                    <a:pt x="5231" y="0"/>
                    <a:pt x="5176" y="0"/>
                  </a:cubicBezTo>
                  <a:close/>
                </a:path>
              </a:pathLst>
            </a:custGeom>
            <a:solidFill>
              <a:srgbClr val="597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0"/>
            <p:cNvSpPr/>
            <p:nvPr/>
          </p:nvSpPr>
          <p:spPr>
            <a:xfrm>
              <a:off x="3072335" y="2101569"/>
              <a:ext cx="143177" cy="353595"/>
            </a:xfrm>
            <a:custGeom>
              <a:rect b="b" l="l" r="r" t="t"/>
              <a:pathLst>
                <a:path extrusionOk="0" h="15166" w="6141">
                  <a:moveTo>
                    <a:pt x="4901" y="1"/>
                  </a:moveTo>
                  <a:cubicBezTo>
                    <a:pt x="3573" y="1"/>
                    <a:pt x="0" y="15165"/>
                    <a:pt x="0" y="15165"/>
                  </a:cubicBezTo>
                  <a:cubicBezTo>
                    <a:pt x="2983" y="10228"/>
                    <a:pt x="6141" y="3436"/>
                    <a:pt x="5188" y="353"/>
                  </a:cubicBezTo>
                  <a:cubicBezTo>
                    <a:pt x="5111" y="112"/>
                    <a:pt x="5014" y="1"/>
                    <a:pt x="4901" y="1"/>
                  </a:cubicBezTo>
                  <a:close/>
                </a:path>
              </a:pathLst>
            </a:custGeom>
            <a:solidFill>
              <a:srgbClr val="597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0"/>
            <p:cNvSpPr/>
            <p:nvPr/>
          </p:nvSpPr>
          <p:spPr>
            <a:xfrm>
              <a:off x="3157060" y="2303030"/>
              <a:ext cx="153692" cy="405145"/>
            </a:xfrm>
            <a:custGeom>
              <a:rect b="b" l="l" r="r" t="t"/>
              <a:pathLst>
                <a:path extrusionOk="0" h="17377" w="6592">
                  <a:moveTo>
                    <a:pt x="4494" y="0"/>
                  </a:moveTo>
                  <a:cubicBezTo>
                    <a:pt x="2554" y="0"/>
                    <a:pt x="0" y="17376"/>
                    <a:pt x="0" y="17376"/>
                  </a:cubicBezTo>
                  <a:cubicBezTo>
                    <a:pt x="3985" y="14143"/>
                    <a:pt x="6592" y="960"/>
                    <a:pt x="4637" y="33"/>
                  </a:cubicBezTo>
                  <a:cubicBezTo>
                    <a:pt x="4590" y="11"/>
                    <a:pt x="4542" y="0"/>
                    <a:pt x="4494" y="0"/>
                  </a:cubicBezTo>
                  <a:close/>
                </a:path>
              </a:pathLst>
            </a:custGeom>
            <a:solidFill>
              <a:srgbClr val="597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0"/>
            <p:cNvSpPr/>
            <p:nvPr/>
          </p:nvSpPr>
          <p:spPr>
            <a:xfrm>
              <a:off x="2761458" y="2161697"/>
              <a:ext cx="310906" cy="293466"/>
            </a:xfrm>
            <a:custGeom>
              <a:rect b="b" l="l" r="r" t="t"/>
              <a:pathLst>
                <a:path extrusionOk="0" h="12587" w="13335">
                  <a:moveTo>
                    <a:pt x="1705" y="1"/>
                  </a:moveTo>
                  <a:cubicBezTo>
                    <a:pt x="1688" y="1"/>
                    <a:pt x="1671" y="2"/>
                    <a:pt x="1655" y="5"/>
                  </a:cubicBezTo>
                  <a:cubicBezTo>
                    <a:pt x="1" y="255"/>
                    <a:pt x="7495" y="10556"/>
                    <a:pt x="13334" y="12586"/>
                  </a:cubicBezTo>
                  <a:cubicBezTo>
                    <a:pt x="13334" y="12586"/>
                    <a:pt x="3502" y="1"/>
                    <a:pt x="1705" y="1"/>
                  </a:cubicBezTo>
                  <a:close/>
                </a:path>
              </a:pathLst>
            </a:custGeom>
            <a:solidFill>
              <a:srgbClr val="597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0"/>
            <p:cNvSpPr/>
            <p:nvPr/>
          </p:nvSpPr>
          <p:spPr>
            <a:xfrm>
              <a:off x="2856838" y="2422378"/>
              <a:ext cx="300251" cy="285795"/>
            </a:xfrm>
            <a:custGeom>
              <a:rect b="b" l="l" r="r" t="t"/>
              <a:pathLst>
                <a:path extrusionOk="0" h="12258" w="12878">
                  <a:moveTo>
                    <a:pt x="1690" y="0"/>
                  </a:moveTo>
                  <a:cubicBezTo>
                    <a:pt x="0" y="0"/>
                    <a:pt x="6154" y="11386"/>
                    <a:pt x="12877" y="12257"/>
                  </a:cubicBezTo>
                  <a:cubicBezTo>
                    <a:pt x="12877" y="12257"/>
                    <a:pt x="3529" y="177"/>
                    <a:pt x="1724" y="2"/>
                  </a:cubicBezTo>
                  <a:cubicBezTo>
                    <a:pt x="1713" y="1"/>
                    <a:pt x="1701" y="0"/>
                    <a:pt x="1690" y="0"/>
                  </a:cubicBezTo>
                  <a:close/>
                </a:path>
              </a:pathLst>
            </a:custGeom>
            <a:solidFill>
              <a:srgbClr val="597A5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0"/>
            <p:cNvSpPr/>
            <p:nvPr/>
          </p:nvSpPr>
          <p:spPr>
            <a:xfrm>
              <a:off x="3702225" y="2680097"/>
              <a:ext cx="2633056" cy="513070"/>
            </a:xfrm>
            <a:custGeom>
              <a:rect b="b" l="l" r="r" t="t"/>
              <a:pathLst>
                <a:path extrusionOk="0" h="22006" w="112934">
                  <a:moveTo>
                    <a:pt x="44337" y="0"/>
                  </a:moveTo>
                  <a:lnTo>
                    <a:pt x="1" y="7669"/>
                  </a:lnTo>
                  <a:lnTo>
                    <a:pt x="81380" y="22005"/>
                  </a:lnTo>
                  <a:lnTo>
                    <a:pt x="112934" y="10827"/>
                  </a:lnTo>
                  <a:lnTo>
                    <a:pt x="44337" y="0"/>
                  </a:lnTo>
                  <a:close/>
                </a:path>
              </a:pathLst>
            </a:custGeom>
            <a:solidFill>
              <a:srgbClr val="BEB2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0"/>
            <p:cNvSpPr/>
            <p:nvPr/>
          </p:nvSpPr>
          <p:spPr>
            <a:xfrm>
              <a:off x="6162849" y="2882865"/>
              <a:ext cx="176495" cy="49684"/>
            </a:xfrm>
            <a:custGeom>
              <a:rect b="b" l="l" r="r" t="t"/>
              <a:pathLst>
                <a:path extrusionOk="0" h="2131" w="7570">
                  <a:moveTo>
                    <a:pt x="201" y="0"/>
                  </a:moveTo>
                  <a:lnTo>
                    <a:pt x="0" y="952"/>
                  </a:lnTo>
                  <a:lnTo>
                    <a:pt x="7394" y="2130"/>
                  </a:lnTo>
                  <a:lnTo>
                    <a:pt x="7569" y="1078"/>
                  </a:lnTo>
                  <a:lnTo>
                    <a:pt x="201" y="0"/>
                  </a:lnTo>
                  <a:close/>
                </a:path>
              </a:pathLst>
            </a:custGeom>
            <a:solidFill>
              <a:srgbClr val="BEB2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0"/>
            <p:cNvSpPr/>
            <p:nvPr/>
          </p:nvSpPr>
          <p:spPr>
            <a:xfrm>
              <a:off x="5517151" y="2540443"/>
              <a:ext cx="769022" cy="611226"/>
            </a:xfrm>
            <a:custGeom>
              <a:rect b="b" l="l" r="r" t="t"/>
              <a:pathLst>
                <a:path extrusionOk="0" h="26216" w="32984">
                  <a:moveTo>
                    <a:pt x="32984" y="0"/>
                  </a:moveTo>
                  <a:lnTo>
                    <a:pt x="1580" y="9725"/>
                  </a:lnTo>
                  <a:cubicBezTo>
                    <a:pt x="1" y="14361"/>
                    <a:pt x="2708" y="26216"/>
                    <a:pt x="2708" y="26216"/>
                  </a:cubicBezTo>
                  <a:lnTo>
                    <a:pt x="30277" y="17218"/>
                  </a:lnTo>
                  <a:cubicBezTo>
                    <a:pt x="30277" y="17218"/>
                    <a:pt x="29500" y="6216"/>
                    <a:pt x="32984"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0"/>
            <p:cNvSpPr/>
            <p:nvPr/>
          </p:nvSpPr>
          <p:spPr>
            <a:xfrm>
              <a:off x="3661914" y="2457466"/>
              <a:ext cx="1976249" cy="735705"/>
            </a:xfrm>
            <a:custGeom>
              <a:rect b="b" l="l" r="r" t="t"/>
              <a:pathLst>
                <a:path extrusionOk="0" h="31555" w="84763">
                  <a:moveTo>
                    <a:pt x="3384" y="0"/>
                  </a:moveTo>
                  <a:cubicBezTo>
                    <a:pt x="1" y="8096"/>
                    <a:pt x="1730" y="17218"/>
                    <a:pt x="1730" y="17218"/>
                  </a:cubicBezTo>
                  <a:lnTo>
                    <a:pt x="83109" y="31554"/>
                  </a:lnTo>
                  <a:cubicBezTo>
                    <a:pt x="83109" y="31554"/>
                    <a:pt x="81329" y="23183"/>
                    <a:pt x="84763" y="14336"/>
                  </a:cubicBezTo>
                  <a:lnTo>
                    <a:pt x="3384" y="0"/>
                  </a:ln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0"/>
            <p:cNvSpPr/>
            <p:nvPr/>
          </p:nvSpPr>
          <p:spPr>
            <a:xfrm>
              <a:off x="5610059" y="2531094"/>
              <a:ext cx="763753" cy="294515"/>
            </a:xfrm>
            <a:custGeom>
              <a:rect b="b" l="l" r="r" t="t"/>
              <a:pathLst>
                <a:path extrusionOk="0" h="12632" w="32758">
                  <a:moveTo>
                    <a:pt x="32758" y="0"/>
                  </a:moveTo>
                  <a:lnTo>
                    <a:pt x="277" y="10426"/>
                  </a:lnTo>
                  <a:lnTo>
                    <a:pt x="1" y="12632"/>
                  </a:lnTo>
                  <a:lnTo>
                    <a:pt x="32482" y="1153"/>
                  </a:lnTo>
                  <a:lnTo>
                    <a:pt x="32758" y="0"/>
                  </a:ln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0"/>
            <p:cNvSpPr/>
            <p:nvPr/>
          </p:nvSpPr>
          <p:spPr>
            <a:xfrm>
              <a:off x="3757178" y="2281593"/>
              <a:ext cx="2633033" cy="512487"/>
            </a:xfrm>
            <a:custGeom>
              <a:rect b="b" l="l" r="r" t="t"/>
              <a:pathLst>
                <a:path extrusionOk="0" h="21981" w="112933">
                  <a:moveTo>
                    <a:pt x="44336" y="0"/>
                  </a:moveTo>
                  <a:lnTo>
                    <a:pt x="0" y="7644"/>
                  </a:lnTo>
                  <a:lnTo>
                    <a:pt x="81379" y="21980"/>
                  </a:lnTo>
                  <a:lnTo>
                    <a:pt x="112933" y="10802"/>
                  </a:lnTo>
                  <a:lnTo>
                    <a:pt x="44336" y="0"/>
                  </a:lnTo>
                  <a:close/>
                </a:path>
              </a:pathLst>
            </a:custGeom>
            <a:solidFill>
              <a:srgbClr val="BEB2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0"/>
            <p:cNvSpPr/>
            <p:nvPr/>
          </p:nvSpPr>
          <p:spPr>
            <a:xfrm>
              <a:off x="4150425" y="2337676"/>
              <a:ext cx="1885088" cy="342451"/>
            </a:xfrm>
            <a:custGeom>
              <a:rect b="b" l="l" r="r" t="t"/>
              <a:pathLst>
                <a:path extrusionOk="0" h="14688" w="80853">
                  <a:moveTo>
                    <a:pt x="27820" y="0"/>
                  </a:moveTo>
                  <a:lnTo>
                    <a:pt x="0" y="4963"/>
                  </a:lnTo>
                  <a:lnTo>
                    <a:pt x="60527" y="14687"/>
                  </a:lnTo>
                  <a:lnTo>
                    <a:pt x="80853" y="8697"/>
                  </a:lnTo>
                  <a:lnTo>
                    <a:pt x="27820" y="0"/>
                  </a:ln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0"/>
            <p:cNvSpPr/>
            <p:nvPr/>
          </p:nvSpPr>
          <p:spPr>
            <a:xfrm>
              <a:off x="5791797" y="2089329"/>
              <a:ext cx="152527" cy="274091"/>
            </a:xfrm>
            <a:custGeom>
              <a:rect b="b" l="l" r="r" t="t"/>
              <a:pathLst>
                <a:path extrusionOk="0" h="11756" w="6542">
                  <a:moveTo>
                    <a:pt x="602" y="1"/>
                  </a:moveTo>
                  <a:lnTo>
                    <a:pt x="0" y="11154"/>
                  </a:lnTo>
                  <a:lnTo>
                    <a:pt x="4888" y="11755"/>
                  </a:lnTo>
                  <a:cubicBezTo>
                    <a:pt x="4888" y="11755"/>
                    <a:pt x="6542" y="5590"/>
                    <a:pt x="4888" y="1"/>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0"/>
            <p:cNvSpPr/>
            <p:nvPr/>
          </p:nvSpPr>
          <p:spPr>
            <a:xfrm>
              <a:off x="3648485" y="2329492"/>
              <a:ext cx="122147" cy="57285"/>
            </a:xfrm>
            <a:custGeom>
              <a:rect b="b" l="l" r="r" t="t"/>
              <a:pathLst>
                <a:path extrusionOk="0" h="2457" w="5239">
                  <a:moveTo>
                    <a:pt x="5238" y="1"/>
                  </a:moveTo>
                  <a:lnTo>
                    <a:pt x="0" y="1254"/>
                  </a:lnTo>
                  <a:lnTo>
                    <a:pt x="226" y="2457"/>
                  </a:lnTo>
                  <a:lnTo>
                    <a:pt x="5238" y="1855"/>
                  </a:lnTo>
                  <a:lnTo>
                    <a:pt x="5238" y="1"/>
                  </a:lnTo>
                  <a:close/>
                </a:path>
              </a:pathLst>
            </a:custGeom>
            <a:solidFill>
              <a:srgbClr val="F89E6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0"/>
            <p:cNvSpPr/>
            <p:nvPr/>
          </p:nvSpPr>
          <p:spPr>
            <a:xfrm>
              <a:off x="3653731" y="2176992"/>
              <a:ext cx="2252066" cy="408479"/>
            </a:xfrm>
            <a:custGeom>
              <a:rect b="b" l="l" r="r" t="t"/>
              <a:pathLst>
                <a:path extrusionOk="0" h="17520" w="96593">
                  <a:moveTo>
                    <a:pt x="34161" y="0"/>
                  </a:moveTo>
                  <a:lnTo>
                    <a:pt x="1" y="8998"/>
                  </a:lnTo>
                  <a:lnTo>
                    <a:pt x="58547" y="17519"/>
                  </a:lnTo>
                  <a:lnTo>
                    <a:pt x="96593" y="7995"/>
                  </a:lnTo>
                  <a:lnTo>
                    <a:pt x="34161" y="0"/>
                  </a:ln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0"/>
            <p:cNvSpPr/>
            <p:nvPr/>
          </p:nvSpPr>
          <p:spPr>
            <a:xfrm>
              <a:off x="3704580" y="2092849"/>
              <a:ext cx="2188369" cy="458723"/>
            </a:xfrm>
            <a:custGeom>
              <a:rect b="b" l="l" r="r" t="t"/>
              <a:pathLst>
                <a:path extrusionOk="0" h="19675" w="93861">
                  <a:moveTo>
                    <a:pt x="91605" y="0"/>
                  </a:moveTo>
                  <a:lnTo>
                    <a:pt x="0" y="602"/>
                  </a:lnTo>
                  <a:cubicBezTo>
                    <a:pt x="2431" y="3709"/>
                    <a:pt x="852" y="12356"/>
                    <a:pt x="852" y="12356"/>
                  </a:cubicBezTo>
                  <a:lnTo>
                    <a:pt x="55765" y="19674"/>
                  </a:lnTo>
                  <a:lnTo>
                    <a:pt x="92031" y="11028"/>
                  </a:lnTo>
                  <a:cubicBezTo>
                    <a:pt x="93860" y="7118"/>
                    <a:pt x="91605" y="0"/>
                    <a:pt x="9160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0"/>
            <p:cNvSpPr/>
            <p:nvPr/>
          </p:nvSpPr>
          <p:spPr>
            <a:xfrm>
              <a:off x="5004696" y="2106861"/>
              <a:ext cx="878882" cy="444710"/>
            </a:xfrm>
            <a:custGeom>
              <a:rect b="b" l="l" r="r" t="t"/>
              <a:pathLst>
                <a:path extrusionOk="0" h="19074" w="37696">
                  <a:moveTo>
                    <a:pt x="36292" y="1"/>
                  </a:moveTo>
                  <a:lnTo>
                    <a:pt x="602" y="8773"/>
                  </a:lnTo>
                  <a:cubicBezTo>
                    <a:pt x="602" y="8773"/>
                    <a:pt x="928" y="14011"/>
                    <a:pt x="1" y="19073"/>
                  </a:cubicBezTo>
                  <a:lnTo>
                    <a:pt x="36267" y="10427"/>
                  </a:lnTo>
                  <a:cubicBezTo>
                    <a:pt x="37695" y="6467"/>
                    <a:pt x="36292" y="1"/>
                    <a:pt x="36292"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0"/>
            <p:cNvSpPr/>
            <p:nvPr/>
          </p:nvSpPr>
          <p:spPr>
            <a:xfrm>
              <a:off x="3791637" y="2330565"/>
              <a:ext cx="1636177" cy="174839"/>
            </a:xfrm>
            <a:custGeom>
              <a:rect b="b" l="l" r="r" t="t"/>
              <a:pathLst>
                <a:path extrusionOk="0" h="7499" w="70177">
                  <a:moveTo>
                    <a:pt x="212" y="1"/>
                  </a:moveTo>
                  <a:cubicBezTo>
                    <a:pt x="106" y="1"/>
                    <a:pt x="23" y="90"/>
                    <a:pt x="1" y="180"/>
                  </a:cubicBezTo>
                  <a:cubicBezTo>
                    <a:pt x="1" y="305"/>
                    <a:pt x="76" y="406"/>
                    <a:pt x="176" y="431"/>
                  </a:cubicBezTo>
                  <a:lnTo>
                    <a:pt x="52332" y="7473"/>
                  </a:lnTo>
                  <a:lnTo>
                    <a:pt x="52357" y="7498"/>
                  </a:lnTo>
                  <a:lnTo>
                    <a:pt x="52407" y="7473"/>
                  </a:lnTo>
                  <a:lnTo>
                    <a:pt x="70001" y="3438"/>
                  </a:lnTo>
                  <a:cubicBezTo>
                    <a:pt x="70126" y="3413"/>
                    <a:pt x="70176" y="3313"/>
                    <a:pt x="70151" y="3188"/>
                  </a:cubicBezTo>
                  <a:cubicBezTo>
                    <a:pt x="70130" y="3101"/>
                    <a:pt x="70051" y="3032"/>
                    <a:pt x="69949" y="3032"/>
                  </a:cubicBezTo>
                  <a:cubicBezTo>
                    <a:pt x="69933" y="3032"/>
                    <a:pt x="69917" y="3034"/>
                    <a:pt x="69901" y="3037"/>
                  </a:cubicBezTo>
                  <a:lnTo>
                    <a:pt x="52357" y="7072"/>
                  </a:lnTo>
                  <a:lnTo>
                    <a:pt x="251" y="5"/>
                  </a:lnTo>
                  <a:cubicBezTo>
                    <a:pt x="238" y="2"/>
                    <a:pt x="225" y="1"/>
                    <a:pt x="212" y="1"/>
                  </a:cubicBezTo>
                  <a:close/>
                </a:path>
              </a:pathLst>
            </a:custGeom>
            <a:solidFill>
              <a:srgbClr val="E0DA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0"/>
            <p:cNvSpPr/>
            <p:nvPr/>
          </p:nvSpPr>
          <p:spPr>
            <a:xfrm>
              <a:off x="3916673" y="2284495"/>
              <a:ext cx="1726756" cy="156047"/>
            </a:xfrm>
            <a:custGeom>
              <a:rect b="b" l="l" r="r" t="t"/>
              <a:pathLst>
                <a:path extrusionOk="0" h="6693" w="74062">
                  <a:moveTo>
                    <a:pt x="252" y="1"/>
                  </a:moveTo>
                  <a:cubicBezTo>
                    <a:pt x="126" y="1"/>
                    <a:pt x="26" y="76"/>
                    <a:pt x="26" y="201"/>
                  </a:cubicBezTo>
                  <a:cubicBezTo>
                    <a:pt x="1" y="301"/>
                    <a:pt x="76" y="402"/>
                    <a:pt x="201" y="427"/>
                  </a:cubicBezTo>
                  <a:lnTo>
                    <a:pt x="47219" y="6692"/>
                  </a:lnTo>
                  <a:lnTo>
                    <a:pt x="47269" y="6692"/>
                  </a:lnTo>
                  <a:lnTo>
                    <a:pt x="73886" y="1354"/>
                  </a:lnTo>
                  <a:cubicBezTo>
                    <a:pt x="73986" y="1329"/>
                    <a:pt x="74062" y="1229"/>
                    <a:pt x="74036" y="1103"/>
                  </a:cubicBezTo>
                  <a:cubicBezTo>
                    <a:pt x="74036" y="1016"/>
                    <a:pt x="73942" y="948"/>
                    <a:pt x="73851" y="948"/>
                  </a:cubicBezTo>
                  <a:cubicBezTo>
                    <a:pt x="73838" y="948"/>
                    <a:pt x="73824" y="950"/>
                    <a:pt x="73811" y="953"/>
                  </a:cubicBezTo>
                  <a:lnTo>
                    <a:pt x="47219" y="6291"/>
                  </a:lnTo>
                  <a:lnTo>
                    <a:pt x="252" y="1"/>
                  </a:lnTo>
                  <a:close/>
                </a:path>
              </a:pathLst>
            </a:custGeom>
            <a:solidFill>
              <a:srgbClr val="E0DA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0"/>
            <p:cNvSpPr/>
            <p:nvPr/>
          </p:nvSpPr>
          <p:spPr>
            <a:xfrm>
              <a:off x="3813250" y="2180372"/>
              <a:ext cx="1992034" cy="195893"/>
            </a:xfrm>
            <a:custGeom>
              <a:rect b="b" l="l" r="r" t="t"/>
              <a:pathLst>
                <a:path extrusionOk="0" h="8402" w="85440">
                  <a:moveTo>
                    <a:pt x="85212" y="1"/>
                  </a:moveTo>
                  <a:cubicBezTo>
                    <a:pt x="85197" y="1"/>
                    <a:pt x="85181" y="2"/>
                    <a:pt x="85164" y="6"/>
                  </a:cubicBezTo>
                  <a:lnTo>
                    <a:pt x="51756" y="7976"/>
                  </a:lnTo>
                  <a:lnTo>
                    <a:pt x="251" y="1183"/>
                  </a:lnTo>
                  <a:cubicBezTo>
                    <a:pt x="126" y="1183"/>
                    <a:pt x="26" y="1259"/>
                    <a:pt x="26" y="1359"/>
                  </a:cubicBezTo>
                  <a:cubicBezTo>
                    <a:pt x="1" y="1484"/>
                    <a:pt x="76" y="1584"/>
                    <a:pt x="201" y="1610"/>
                  </a:cubicBezTo>
                  <a:lnTo>
                    <a:pt x="51730" y="8402"/>
                  </a:lnTo>
                  <a:lnTo>
                    <a:pt x="51806" y="8402"/>
                  </a:lnTo>
                  <a:lnTo>
                    <a:pt x="85264" y="407"/>
                  </a:lnTo>
                  <a:cubicBezTo>
                    <a:pt x="85365" y="381"/>
                    <a:pt x="85440" y="281"/>
                    <a:pt x="85415" y="156"/>
                  </a:cubicBezTo>
                  <a:cubicBezTo>
                    <a:pt x="85393" y="69"/>
                    <a:pt x="85315" y="1"/>
                    <a:pt x="85212" y="1"/>
                  </a:cubicBezTo>
                  <a:close/>
                </a:path>
              </a:pathLst>
            </a:custGeom>
            <a:solidFill>
              <a:srgbClr val="E0DA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0"/>
            <p:cNvSpPr/>
            <p:nvPr/>
          </p:nvSpPr>
          <p:spPr>
            <a:xfrm>
              <a:off x="3653731" y="2090494"/>
              <a:ext cx="2238053" cy="244877"/>
            </a:xfrm>
            <a:custGeom>
              <a:rect b="b" l="l" r="r" t="t"/>
              <a:pathLst>
                <a:path extrusionOk="0" h="10503" w="95992">
                  <a:moveTo>
                    <a:pt x="95365" y="1"/>
                  </a:moveTo>
                  <a:lnTo>
                    <a:pt x="1" y="978"/>
                  </a:lnTo>
                  <a:lnTo>
                    <a:pt x="251" y="2031"/>
                  </a:lnTo>
                  <a:lnTo>
                    <a:pt x="58572" y="10502"/>
                  </a:lnTo>
                  <a:lnTo>
                    <a:pt x="95991" y="1379"/>
                  </a:lnTo>
                  <a:lnTo>
                    <a:pt x="95365" y="1"/>
                  </a:lnTo>
                  <a:close/>
                </a:path>
              </a:pathLst>
            </a:custGeom>
            <a:solidFill>
              <a:srgbClr val="BEB2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0"/>
            <p:cNvSpPr/>
            <p:nvPr/>
          </p:nvSpPr>
          <p:spPr>
            <a:xfrm>
              <a:off x="3653731" y="1902928"/>
              <a:ext cx="2252066" cy="408479"/>
            </a:xfrm>
            <a:custGeom>
              <a:rect b="b" l="l" r="r" t="t"/>
              <a:pathLst>
                <a:path extrusionOk="0" h="17520" w="96593">
                  <a:moveTo>
                    <a:pt x="34161" y="1"/>
                  </a:moveTo>
                  <a:lnTo>
                    <a:pt x="1" y="9023"/>
                  </a:lnTo>
                  <a:lnTo>
                    <a:pt x="58547" y="17520"/>
                  </a:lnTo>
                  <a:lnTo>
                    <a:pt x="96593" y="7996"/>
                  </a:lnTo>
                  <a:lnTo>
                    <a:pt x="34161" y="1"/>
                  </a:lnTo>
                  <a:close/>
                </a:path>
              </a:pathLst>
            </a:custGeom>
            <a:solidFill>
              <a:srgbClr val="FFF1C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0"/>
            <p:cNvSpPr/>
            <p:nvPr/>
          </p:nvSpPr>
          <p:spPr>
            <a:xfrm>
              <a:off x="4000839" y="1950840"/>
              <a:ext cx="837358" cy="209812"/>
            </a:xfrm>
            <a:custGeom>
              <a:rect b="b" l="l" r="r" t="t"/>
              <a:pathLst>
                <a:path extrusionOk="0" h="8999" w="35915">
                  <a:moveTo>
                    <a:pt x="19875" y="1"/>
                  </a:moveTo>
                  <a:lnTo>
                    <a:pt x="0" y="6392"/>
                  </a:lnTo>
                  <a:lnTo>
                    <a:pt x="17694" y="8998"/>
                  </a:lnTo>
                  <a:lnTo>
                    <a:pt x="35915" y="2006"/>
                  </a:lnTo>
                  <a:lnTo>
                    <a:pt x="19875" y="1"/>
                  </a:ln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0"/>
            <p:cNvSpPr/>
            <p:nvPr/>
          </p:nvSpPr>
          <p:spPr>
            <a:xfrm>
              <a:off x="3834885" y="1916381"/>
              <a:ext cx="619992" cy="188199"/>
            </a:xfrm>
            <a:custGeom>
              <a:rect b="b" l="l" r="r" t="t"/>
              <a:pathLst>
                <a:path extrusionOk="0" h="8072" w="26592">
                  <a:moveTo>
                    <a:pt x="26393" y="0"/>
                  </a:moveTo>
                  <a:cubicBezTo>
                    <a:pt x="26330" y="0"/>
                    <a:pt x="26274" y="34"/>
                    <a:pt x="26241" y="100"/>
                  </a:cubicBezTo>
                  <a:lnTo>
                    <a:pt x="25" y="7795"/>
                  </a:lnTo>
                  <a:cubicBezTo>
                    <a:pt x="0" y="7895"/>
                    <a:pt x="25" y="7995"/>
                    <a:pt x="100" y="8045"/>
                  </a:cubicBezTo>
                  <a:cubicBezTo>
                    <a:pt x="136" y="8063"/>
                    <a:pt x="171" y="8071"/>
                    <a:pt x="205" y="8071"/>
                  </a:cubicBezTo>
                  <a:cubicBezTo>
                    <a:pt x="265" y="8071"/>
                    <a:pt x="319" y="8044"/>
                    <a:pt x="351" y="7995"/>
                  </a:cubicBezTo>
                  <a:lnTo>
                    <a:pt x="26542" y="276"/>
                  </a:lnTo>
                  <a:lnTo>
                    <a:pt x="26567" y="226"/>
                  </a:lnTo>
                  <a:cubicBezTo>
                    <a:pt x="26592" y="151"/>
                    <a:pt x="26542" y="75"/>
                    <a:pt x="26492" y="25"/>
                  </a:cubicBezTo>
                  <a:cubicBezTo>
                    <a:pt x="26458" y="9"/>
                    <a:pt x="26425" y="0"/>
                    <a:pt x="26393" y="0"/>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 name="Google Shape;153;p20"/>
            <p:cNvSpPr/>
            <p:nvPr/>
          </p:nvSpPr>
          <p:spPr>
            <a:xfrm>
              <a:off x="3834885" y="1916381"/>
              <a:ext cx="1925423" cy="366978"/>
            </a:xfrm>
            <a:custGeom>
              <a:rect b="b" l="l" r="r" t="t"/>
              <a:pathLst>
                <a:path extrusionOk="0" h="15740" w="82583">
                  <a:moveTo>
                    <a:pt x="26416" y="0"/>
                  </a:moveTo>
                  <a:cubicBezTo>
                    <a:pt x="26316" y="0"/>
                    <a:pt x="26216" y="50"/>
                    <a:pt x="26216" y="151"/>
                  </a:cubicBezTo>
                  <a:cubicBezTo>
                    <a:pt x="26191" y="251"/>
                    <a:pt x="26266" y="351"/>
                    <a:pt x="26366" y="376"/>
                  </a:cubicBezTo>
                  <a:lnTo>
                    <a:pt x="80903" y="7669"/>
                  </a:lnTo>
                  <a:lnTo>
                    <a:pt x="49349" y="15339"/>
                  </a:lnTo>
                  <a:lnTo>
                    <a:pt x="226" y="7719"/>
                  </a:lnTo>
                  <a:cubicBezTo>
                    <a:pt x="213" y="7716"/>
                    <a:pt x="199" y="7715"/>
                    <a:pt x="186" y="7715"/>
                  </a:cubicBezTo>
                  <a:cubicBezTo>
                    <a:pt x="101" y="7715"/>
                    <a:pt x="25" y="7783"/>
                    <a:pt x="25" y="7870"/>
                  </a:cubicBezTo>
                  <a:cubicBezTo>
                    <a:pt x="0" y="7970"/>
                    <a:pt x="75" y="8070"/>
                    <a:pt x="176" y="8070"/>
                  </a:cubicBezTo>
                  <a:lnTo>
                    <a:pt x="49449" y="15740"/>
                  </a:lnTo>
                  <a:cubicBezTo>
                    <a:pt x="49449" y="15740"/>
                    <a:pt x="49449" y="15740"/>
                    <a:pt x="49450" y="15740"/>
                  </a:cubicBezTo>
                  <a:cubicBezTo>
                    <a:pt x="49628" y="15740"/>
                    <a:pt x="82557" y="7770"/>
                    <a:pt x="82557" y="7770"/>
                  </a:cubicBezTo>
                  <a:lnTo>
                    <a:pt x="82582" y="7719"/>
                  </a:lnTo>
                  <a:lnTo>
                    <a:pt x="82557" y="7594"/>
                  </a:lnTo>
                  <a:cubicBezTo>
                    <a:pt x="82532" y="7544"/>
                    <a:pt x="82482" y="7519"/>
                    <a:pt x="82432" y="7494"/>
                  </a:cubicBezTo>
                  <a:lnTo>
                    <a:pt x="26416" y="0"/>
                  </a:ln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 name="Google Shape;154;p20"/>
            <p:cNvSpPr/>
            <p:nvPr/>
          </p:nvSpPr>
          <p:spPr>
            <a:xfrm>
              <a:off x="3016240" y="1753925"/>
              <a:ext cx="885877" cy="428926"/>
            </a:xfrm>
            <a:custGeom>
              <a:rect b="b" l="l" r="r" t="t"/>
              <a:pathLst>
                <a:path extrusionOk="0" h="18397" w="37996">
                  <a:moveTo>
                    <a:pt x="29123" y="1"/>
                  </a:moveTo>
                  <a:lnTo>
                    <a:pt x="0" y="18397"/>
                  </a:lnTo>
                  <a:cubicBezTo>
                    <a:pt x="4511" y="18397"/>
                    <a:pt x="8923" y="17169"/>
                    <a:pt x="13158" y="15590"/>
                  </a:cubicBezTo>
                  <a:cubicBezTo>
                    <a:pt x="14862" y="14938"/>
                    <a:pt x="16517" y="14161"/>
                    <a:pt x="18221" y="13484"/>
                  </a:cubicBezTo>
                  <a:cubicBezTo>
                    <a:pt x="20101" y="12733"/>
                    <a:pt x="22005" y="12106"/>
                    <a:pt x="23910" y="11454"/>
                  </a:cubicBezTo>
                  <a:cubicBezTo>
                    <a:pt x="28472" y="9901"/>
                    <a:pt x="33434" y="8196"/>
                    <a:pt x="37995" y="6642"/>
                  </a:cubicBezTo>
                  <a:lnTo>
                    <a:pt x="29123"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20"/>
            <p:cNvSpPr/>
            <p:nvPr/>
          </p:nvSpPr>
          <p:spPr>
            <a:xfrm>
              <a:off x="2790671" y="1627723"/>
              <a:ext cx="381014" cy="993965"/>
            </a:xfrm>
            <a:custGeom>
              <a:rect b="b" l="l" r="r" t="t"/>
              <a:pathLst>
                <a:path extrusionOk="0" h="42632" w="16342">
                  <a:moveTo>
                    <a:pt x="16166" y="0"/>
                  </a:moveTo>
                  <a:cubicBezTo>
                    <a:pt x="7921" y="14486"/>
                    <a:pt x="9775" y="9950"/>
                    <a:pt x="3084" y="25213"/>
                  </a:cubicBezTo>
                  <a:lnTo>
                    <a:pt x="1" y="42632"/>
                  </a:lnTo>
                  <a:cubicBezTo>
                    <a:pt x="5239" y="34963"/>
                    <a:pt x="10678" y="27444"/>
                    <a:pt x="16342" y="20075"/>
                  </a:cubicBezTo>
                  <a:lnTo>
                    <a:pt x="16342" y="176"/>
                  </a:lnTo>
                  <a:lnTo>
                    <a:pt x="16166" y="0"/>
                  </a:lnTo>
                  <a:close/>
                </a:path>
              </a:pathLst>
            </a:custGeom>
            <a:solidFill>
              <a:srgbClr val="D8D0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0"/>
            <p:cNvSpPr/>
            <p:nvPr/>
          </p:nvSpPr>
          <p:spPr>
            <a:xfrm>
              <a:off x="2815804" y="1591492"/>
              <a:ext cx="351217" cy="563897"/>
            </a:xfrm>
            <a:custGeom>
              <a:rect b="b" l="l" r="r" t="t"/>
              <a:pathLst>
                <a:path extrusionOk="0" h="24186" w="15064">
                  <a:moveTo>
                    <a:pt x="10402" y="0"/>
                  </a:moveTo>
                  <a:cubicBezTo>
                    <a:pt x="6818" y="7494"/>
                    <a:pt x="3334" y="15263"/>
                    <a:pt x="1" y="22883"/>
                  </a:cubicBezTo>
                  <a:cubicBezTo>
                    <a:pt x="652" y="23108"/>
                    <a:pt x="2908" y="24086"/>
                    <a:pt x="3434" y="24186"/>
                  </a:cubicBezTo>
                  <a:cubicBezTo>
                    <a:pt x="3585" y="23985"/>
                    <a:pt x="11329" y="8923"/>
                    <a:pt x="15063" y="1529"/>
                  </a:cubicBezTo>
                  <a:cubicBezTo>
                    <a:pt x="13710" y="777"/>
                    <a:pt x="10402" y="0"/>
                    <a:pt x="1040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0"/>
            <p:cNvSpPr/>
            <p:nvPr/>
          </p:nvSpPr>
          <p:spPr>
            <a:xfrm>
              <a:off x="2953710" y="1614270"/>
              <a:ext cx="437110" cy="561588"/>
            </a:xfrm>
            <a:custGeom>
              <a:rect b="b" l="l" r="r" t="t"/>
              <a:pathLst>
                <a:path extrusionOk="0" h="24087" w="18748">
                  <a:moveTo>
                    <a:pt x="18697" y="1"/>
                  </a:moveTo>
                  <a:cubicBezTo>
                    <a:pt x="12582" y="7620"/>
                    <a:pt x="5815" y="15740"/>
                    <a:pt x="0" y="23610"/>
                  </a:cubicBezTo>
                  <a:lnTo>
                    <a:pt x="3334" y="24086"/>
                  </a:lnTo>
                  <a:cubicBezTo>
                    <a:pt x="3334" y="24086"/>
                    <a:pt x="13434" y="17495"/>
                    <a:pt x="18722" y="14261"/>
                  </a:cubicBezTo>
                  <a:cubicBezTo>
                    <a:pt x="18747" y="9976"/>
                    <a:pt x="18697" y="4286"/>
                    <a:pt x="18697" y="1"/>
                  </a:cubicBezTo>
                  <a:close/>
                </a:path>
              </a:pathLst>
            </a:custGeom>
            <a:solidFill>
              <a:srgbClr val="D8D0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0"/>
            <p:cNvSpPr/>
            <p:nvPr/>
          </p:nvSpPr>
          <p:spPr>
            <a:xfrm>
              <a:off x="2921583" y="1608442"/>
              <a:ext cx="468072" cy="564479"/>
            </a:xfrm>
            <a:custGeom>
              <a:rect b="b" l="l" r="r" t="t"/>
              <a:pathLst>
                <a:path extrusionOk="0" h="24211" w="20076">
                  <a:moveTo>
                    <a:pt x="18998" y="0"/>
                  </a:moveTo>
                  <a:lnTo>
                    <a:pt x="0" y="23659"/>
                  </a:lnTo>
                  <a:lnTo>
                    <a:pt x="1128" y="24211"/>
                  </a:lnTo>
                  <a:lnTo>
                    <a:pt x="20075" y="251"/>
                  </a:lnTo>
                  <a:lnTo>
                    <a:pt x="18998"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0"/>
            <p:cNvSpPr/>
            <p:nvPr/>
          </p:nvSpPr>
          <p:spPr>
            <a:xfrm>
              <a:off x="3117332" y="1881922"/>
              <a:ext cx="808727" cy="1511092"/>
            </a:xfrm>
            <a:custGeom>
              <a:rect b="b" l="l" r="r" t="t"/>
              <a:pathLst>
                <a:path extrusionOk="0" h="64812" w="34687">
                  <a:moveTo>
                    <a:pt x="34208" y="0"/>
                  </a:moveTo>
                  <a:cubicBezTo>
                    <a:pt x="34159" y="0"/>
                    <a:pt x="34109" y="8"/>
                    <a:pt x="34060" y="25"/>
                  </a:cubicBezTo>
                  <a:lnTo>
                    <a:pt x="1028" y="11804"/>
                  </a:lnTo>
                  <a:lnTo>
                    <a:pt x="0" y="64060"/>
                  </a:lnTo>
                  <a:lnTo>
                    <a:pt x="1178" y="64812"/>
                  </a:lnTo>
                  <a:lnTo>
                    <a:pt x="34060" y="52506"/>
                  </a:lnTo>
                  <a:cubicBezTo>
                    <a:pt x="34436" y="52356"/>
                    <a:pt x="34687" y="52005"/>
                    <a:pt x="34687" y="51604"/>
                  </a:cubicBezTo>
                  <a:lnTo>
                    <a:pt x="34687" y="476"/>
                  </a:lnTo>
                  <a:cubicBezTo>
                    <a:pt x="34687" y="203"/>
                    <a:pt x="34459" y="0"/>
                    <a:pt x="34208" y="0"/>
                  </a:cubicBezTo>
                  <a:close/>
                </a:path>
              </a:pathLst>
            </a:custGeom>
            <a:solidFill>
              <a:srgbClr val="E0DAC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20"/>
            <p:cNvSpPr/>
            <p:nvPr/>
          </p:nvSpPr>
          <p:spPr>
            <a:xfrm>
              <a:off x="3244117" y="2073568"/>
              <a:ext cx="596048" cy="388591"/>
            </a:xfrm>
            <a:custGeom>
              <a:rect b="b" l="l" r="r" t="t"/>
              <a:pathLst>
                <a:path extrusionOk="0" h="16667" w="25565">
                  <a:moveTo>
                    <a:pt x="25565" y="0"/>
                  </a:moveTo>
                  <a:lnTo>
                    <a:pt x="1" y="8697"/>
                  </a:lnTo>
                  <a:lnTo>
                    <a:pt x="1" y="16667"/>
                  </a:lnTo>
                  <a:lnTo>
                    <a:pt x="25565" y="7744"/>
                  </a:lnTo>
                  <a:lnTo>
                    <a:pt x="25565" y="0"/>
                  </a:ln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20"/>
            <p:cNvSpPr/>
            <p:nvPr/>
          </p:nvSpPr>
          <p:spPr>
            <a:xfrm>
              <a:off x="3244117" y="2303194"/>
              <a:ext cx="596048" cy="244877"/>
            </a:xfrm>
            <a:custGeom>
              <a:rect b="b" l="l" r="r" t="t"/>
              <a:pathLst>
                <a:path extrusionOk="0" h="10503" w="25565">
                  <a:moveTo>
                    <a:pt x="25565" y="1"/>
                  </a:moveTo>
                  <a:lnTo>
                    <a:pt x="1" y="8698"/>
                  </a:lnTo>
                  <a:lnTo>
                    <a:pt x="1" y="10502"/>
                  </a:lnTo>
                  <a:lnTo>
                    <a:pt x="25565" y="1605"/>
                  </a:lnTo>
                  <a:lnTo>
                    <a:pt x="25565" y="1"/>
                  </a:ln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 name="Google Shape;162;p20"/>
            <p:cNvSpPr/>
            <p:nvPr/>
          </p:nvSpPr>
          <p:spPr>
            <a:xfrm>
              <a:off x="3829616" y="2993422"/>
              <a:ext cx="74235" cy="113847"/>
            </a:xfrm>
            <a:custGeom>
              <a:rect b="b" l="l" r="r" t="t"/>
              <a:pathLst>
                <a:path extrusionOk="0" h="4883" w="3184">
                  <a:moveTo>
                    <a:pt x="2987" y="0"/>
                  </a:moveTo>
                  <a:cubicBezTo>
                    <a:pt x="2962" y="0"/>
                    <a:pt x="2935" y="7"/>
                    <a:pt x="2908" y="20"/>
                  </a:cubicBezTo>
                  <a:cubicBezTo>
                    <a:pt x="577" y="872"/>
                    <a:pt x="1" y="3078"/>
                    <a:pt x="201" y="4732"/>
                  </a:cubicBezTo>
                  <a:cubicBezTo>
                    <a:pt x="226" y="4807"/>
                    <a:pt x="301" y="4882"/>
                    <a:pt x="402" y="4882"/>
                  </a:cubicBezTo>
                  <a:lnTo>
                    <a:pt x="427" y="4882"/>
                  </a:lnTo>
                  <a:cubicBezTo>
                    <a:pt x="527" y="4857"/>
                    <a:pt x="577" y="4782"/>
                    <a:pt x="577" y="4682"/>
                  </a:cubicBezTo>
                  <a:cubicBezTo>
                    <a:pt x="377" y="3103"/>
                    <a:pt x="928" y="1123"/>
                    <a:pt x="3033" y="346"/>
                  </a:cubicBezTo>
                  <a:cubicBezTo>
                    <a:pt x="3133" y="321"/>
                    <a:pt x="3184" y="220"/>
                    <a:pt x="3133" y="120"/>
                  </a:cubicBezTo>
                  <a:cubicBezTo>
                    <a:pt x="3115" y="47"/>
                    <a:pt x="3056" y="0"/>
                    <a:pt x="2987" y="0"/>
                  </a:cubicBezTo>
                  <a:close/>
                </a:path>
              </a:pathLst>
            </a:custGeom>
            <a:solidFill>
              <a:srgbClr val="CE2D3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20"/>
            <p:cNvSpPr/>
            <p:nvPr/>
          </p:nvSpPr>
          <p:spPr>
            <a:xfrm>
              <a:off x="3214904" y="2024234"/>
              <a:ext cx="119233" cy="1012337"/>
            </a:xfrm>
            <a:custGeom>
              <a:rect b="b" l="l" r="r" t="t"/>
              <a:pathLst>
                <a:path extrusionOk="0" h="43420" w="5114">
                  <a:moveTo>
                    <a:pt x="1911" y="0"/>
                  </a:moveTo>
                  <a:cubicBezTo>
                    <a:pt x="1876" y="0"/>
                    <a:pt x="1841" y="18"/>
                    <a:pt x="1805" y="36"/>
                  </a:cubicBezTo>
                  <a:lnTo>
                    <a:pt x="101" y="1063"/>
                  </a:lnTo>
                  <a:cubicBezTo>
                    <a:pt x="1" y="1139"/>
                    <a:pt x="1" y="1314"/>
                    <a:pt x="126" y="1364"/>
                  </a:cubicBezTo>
                  <a:cubicBezTo>
                    <a:pt x="1103" y="1690"/>
                    <a:pt x="2306" y="2843"/>
                    <a:pt x="2557" y="4497"/>
                  </a:cubicBezTo>
                  <a:cubicBezTo>
                    <a:pt x="2958" y="7229"/>
                    <a:pt x="2808" y="43420"/>
                    <a:pt x="2808" y="43420"/>
                  </a:cubicBezTo>
                  <a:lnTo>
                    <a:pt x="3685" y="41740"/>
                  </a:lnTo>
                  <a:lnTo>
                    <a:pt x="4712" y="42743"/>
                  </a:lnTo>
                  <a:lnTo>
                    <a:pt x="4788" y="5875"/>
                  </a:lnTo>
                  <a:cubicBezTo>
                    <a:pt x="4788" y="5875"/>
                    <a:pt x="5113" y="1339"/>
                    <a:pt x="1955" y="11"/>
                  </a:cubicBezTo>
                  <a:cubicBezTo>
                    <a:pt x="1941" y="3"/>
                    <a:pt x="1926" y="0"/>
                    <a:pt x="1911" y="0"/>
                  </a:cubicBezTo>
                  <a:close/>
                </a:path>
              </a:pathLst>
            </a:custGeom>
            <a:solidFill>
              <a:srgbClr val="BB92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20"/>
            <p:cNvSpPr/>
            <p:nvPr/>
          </p:nvSpPr>
          <p:spPr>
            <a:xfrm>
              <a:off x="2792443" y="1577107"/>
              <a:ext cx="268822" cy="547903"/>
            </a:xfrm>
            <a:custGeom>
              <a:rect b="b" l="l" r="r" t="t"/>
              <a:pathLst>
                <a:path extrusionOk="0" h="23500" w="11530">
                  <a:moveTo>
                    <a:pt x="10681" y="0"/>
                  </a:moveTo>
                  <a:cubicBezTo>
                    <a:pt x="10558" y="0"/>
                    <a:pt x="10436" y="72"/>
                    <a:pt x="10376" y="191"/>
                  </a:cubicBezTo>
                  <a:lnTo>
                    <a:pt x="0" y="22547"/>
                  </a:lnTo>
                  <a:lnTo>
                    <a:pt x="1003" y="23500"/>
                  </a:lnTo>
                  <a:lnTo>
                    <a:pt x="11454" y="617"/>
                  </a:lnTo>
                  <a:cubicBezTo>
                    <a:pt x="11529" y="417"/>
                    <a:pt x="11429" y="216"/>
                    <a:pt x="11228" y="141"/>
                  </a:cubicBezTo>
                  <a:cubicBezTo>
                    <a:pt x="11103" y="91"/>
                    <a:pt x="10928" y="41"/>
                    <a:pt x="10777" y="16"/>
                  </a:cubicBezTo>
                  <a:cubicBezTo>
                    <a:pt x="10746" y="5"/>
                    <a:pt x="10713" y="0"/>
                    <a:pt x="10681" y="0"/>
                  </a:cubicBezTo>
                  <a:close/>
                </a:path>
              </a:pathLst>
            </a:custGeom>
            <a:solidFill>
              <a:srgbClr val="BEB2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20"/>
            <p:cNvSpPr/>
            <p:nvPr/>
          </p:nvSpPr>
          <p:spPr>
            <a:xfrm>
              <a:off x="2792443" y="2102781"/>
              <a:ext cx="352383" cy="1296314"/>
            </a:xfrm>
            <a:custGeom>
              <a:rect b="b" l="l" r="r" t="t"/>
              <a:pathLst>
                <a:path extrusionOk="0" h="55600" w="15114">
                  <a:moveTo>
                    <a:pt x="0" y="0"/>
                  </a:moveTo>
                  <a:lnTo>
                    <a:pt x="0" y="50427"/>
                  </a:lnTo>
                  <a:cubicBezTo>
                    <a:pt x="0" y="53810"/>
                    <a:pt x="4261" y="55113"/>
                    <a:pt x="6567" y="55314"/>
                  </a:cubicBezTo>
                  <a:cubicBezTo>
                    <a:pt x="8206" y="55473"/>
                    <a:pt x="9947" y="55599"/>
                    <a:pt x="11623" y="55599"/>
                  </a:cubicBezTo>
                  <a:cubicBezTo>
                    <a:pt x="12841" y="55599"/>
                    <a:pt x="14026" y="55533"/>
                    <a:pt x="15113" y="55364"/>
                  </a:cubicBezTo>
                  <a:lnTo>
                    <a:pt x="15113" y="2281"/>
                  </a:lnTo>
                  <a:cubicBezTo>
                    <a:pt x="13550" y="2660"/>
                    <a:pt x="11819" y="2840"/>
                    <a:pt x="10131" y="2840"/>
                  </a:cubicBezTo>
                  <a:cubicBezTo>
                    <a:pt x="9139" y="2840"/>
                    <a:pt x="8162" y="2777"/>
                    <a:pt x="7243" y="2657"/>
                  </a:cubicBezTo>
                  <a:cubicBezTo>
                    <a:pt x="4537" y="2306"/>
                    <a:pt x="1855" y="1454"/>
                    <a:pt x="0" y="0"/>
                  </a:cubicBezTo>
                  <a:close/>
                </a:path>
              </a:pathLst>
            </a:custGeom>
            <a:solidFill>
              <a:srgbClr val="BEB2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0"/>
            <p:cNvSpPr/>
            <p:nvPr/>
          </p:nvSpPr>
          <p:spPr>
            <a:xfrm>
              <a:off x="3152374" y="3107827"/>
              <a:ext cx="2942166" cy="556296"/>
            </a:xfrm>
            <a:custGeom>
              <a:rect b="b" l="l" r="r" t="t"/>
              <a:pathLst>
                <a:path extrusionOk="0" h="23860" w="126192">
                  <a:moveTo>
                    <a:pt x="19926" y="0"/>
                  </a:moveTo>
                  <a:lnTo>
                    <a:pt x="1" y="23860"/>
                  </a:lnTo>
                  <a:lnTo>
                    <a:pt x="1" y="23860"/>
                  </a:lnTo>
                  <a:lnTo>
                    <a:pt x="59124" y="17770"/>
                  </a:lnTo>
                  <a:lnTo>
                    <a:pt x="59124" y="17770"/>
                  </a:lnTo>
                  <a:cubicBezTo>
                    <a:pt x="59124" y="17770"/>
                    <a:pt x="59057" y="21542"/>
                    <a:pt x="62471" y="21542"/>
                  </a:cubicBezTo>
                  <a:cubicBezTo>
                    <a:pt x="62664" y="21542"/>
                    <a:pt x="62868" y="21530"/>
                    <a:pt x="63084" y="21504"/>
                  </a:cubicBezTo>
                  <a:cubicBezTo>
                    <a:pt x="67119" y="21053"/>
                    <a:pt x="67044" y="17770"/>
                    <a:pt x="67044" y="17770"/>
                  </a:cubicBezTo>
                  <a:lnTo>
                    <a:pt x="67044" y="17770"/>
                  </a:lnTo>
                  <a:lnTo>
                    <a:pt x="126192" y="23860"/>
                  </a:lnTo>
                  <a:lnTo>
                    <a:pt x="114412" y="0"/>
                  </a:ln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20"/>
            <p:cNvSpPr/>
            <p:nvPr/>
          </p:nvSpPr>
          <p:spPr>
            <a:xfrm>
              <a:off x="3227167" y="3179217"/>
              <a:ext cx="1396009" cy="234246"/>
            </a:xfrm>
            <a:custGeom>
              <a:rect b="b" l="l" r="r" t="t"/>
              <a:pathLst>
                <a:path extrusionOk="0" h="10047" w="59876">
                  <a:moveTo>
                    <a:pt x="30427" y="1"/>
                  </a:moveTo>
                  <a:cubicBezTo>
                    <a:pt x="16518" y="1"/>
                    <a:pt x="4136" y="3906"/>
                    <a:pt x="4136" y="3906"/>
                  </a:cubicBezTo>
                  <a:lnTo>
                    <a:pt x="1" y="8868"/>
                  </a:lnTo>
                  <a:cubicBezTo>
                    <a:pt x="11249" y="5952"/>
                    <a:pt x="21246" y="4943"/>
                    <a:pt x="29695" y="4943"/>
                  </a:cubicBezTo>
                  <a:cubicBezTo>
                    <a:pt x="48696" y="4943"/>
                    <a:pt x="59876" y="10046"/>
                    <a:pt x="59876" y="10046"/>
                  </a:cubicBezTo>
                  <a:cubicBezTo>
                    <a:pt x="52306" y="2228"/>
                    <a:pt x="40931" y="1"/>
                    <a:pt x="30427" y="1"/>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0"/>
            <p:cNvSpPr/>
            <p:nvPr/>
          </p:nvSpPr>
          <p:spPr>
            <a:xfrm>
              <a:off x="3157060" y="3358646"/>
              <a:ext cx="1622141" cy="192698"/>
            </a:xfrm>
            <a:custGeom>
              <a:rect b="b" l="l" r="r" t="t"/>
              <a:pathLst>
                <a:path extrusionOk="0" h="8265" w="69575">
                  <a:moveTo>
                    <a:pt x="35201" y="1"/>
                  </a:moveTo>
                  <a:cubicBezTo>
                    <a:pt x="19306" y="1"/>
                    <a:pt x="3008" y="3779"/>
                    <a:pt x="3008" y="3779"/>
                  </a:cubicBezTo>
                  <a:lnTo>
                    <a:pt x="0" y="7739"/>
                  </a:lnTo>
                  <a:lnTo>
                    <a:pt x="3835" y="8265"/>
                  </a:lnTo>
                  <a:cubicBezTo>
                    <a:pt x="3835" y="8265"/>
                    <a:pt x="69575" y="6736"/>
                    <a:pt x="51254" y="1774"/>
                  </a:cubicBezTo>
                  <a:cubicBezTo>
                    <a:pt x="46454" y="478"/>
                    <a:pt x="40853" y="1"/>
                    <a:pt x="35201" y="1"/>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0"/>
            <p:cNvSpPr/>
            <p:nvPr/>
          </p:nvSpPr>
          <p:spPr>
            <a:xfrm>
              <a:off x="4623129" y="3179217"/>
              <a:ext cx="1396592" cy="234246"/>
            </a:xfrm>
            <a:custGeom>
              <a:rect b="b" l="l" r="r" t="t"/>
              <a:pathLst>
                <a:path extrusionOk="0" h="10047" w="59901">
                  <a:moveTo>
                    <a:pt x="29460" y="1"/>
                  </a:moveTo>
                  <a:cubicBezTo>
                    <a:pt x="18958" y="1"/>
                    <a:pt x="7582" y="2228"/>
                    <a:pt x="1" y="10046"/>
                  </a:cubicBezTo>
                  <a:cubicBezTo>
                    <a:pt x="1" y="10046"/>
                    <a:pt x="11192" y="4943"/>
                    <a:pt x="30201" y="4943"/>
                  </a:cubicBezTo>
                  <a:cubicBezTo>
                    <a:pt x="38654" y="4943"/>
                    <a:pt x="48653" y="5952"/>
                    <a:pt x="59901" y="8868"/>
                  </a:cubicBezTo>
                  <a:lnTo>
                    <a:pt x="55741" y="3906"/>
                  </a:lnTo>
                  <a:cubicBezTo>
                    <a:pt x="55741" y="3906"/>
                    <a:pt x="43367" y="1"/>
                    <a:pt x="29460" y="1"/>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0"/>
            <p:cNvSpPr/>
            <p:nvPr/>
          </p:nvSpPr>
          <p:spPr>
            <a:xfrm>
              <a:off x="4467714" y="3358646"/>
              <a:ext cx="1622141" cy="192698"/>
            </a:xfrm>
            <a:custGeom>
              <a:rect b="b" l="l" r="r" t="t"/>
              <a:pathLst>
                <a:path extrusionOk="0" h="8265" w="69575">
                  <a:moveTo>
                    <a:pt x="34353" y="1"/>
                  </a:moveTo>
                  <a:cubicBezTo>
                    <a:pt x="28698" y="1"/>
                    <a:pt x="23095" y="478"/>
                    <a:pt x="18296" y="1774"/>
                  </a:cubicBezTo>
                  <a:cubicBezTo>
                    <a:pt x="0" y="6736"/>
                    <a:pt x="65715" y="8265"/>
                    <a:pt x="65715" y="8265"/>
                  </a:cubicBezTo>
                  <a:lnTo>
                    <a:pt x="69574" y="7739"/>
                  </a:lnTo>
                  <a:lnTo>
                    <a:pt x="66567" y="3779"/>
                  </a:lnTo>
                  <a:cubicBezTo>
                    <a:pt x="66567" y="3779"/>
                    <a:pt x="50255" y="1"/>
                    <a:pt x="34353" y="1"/>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20"/>
            <p:cNvSpPr/>
            <p:nvPr/>
          </p:nvSpPr>
          <p:spPr>
            <a:xfrm>
              <a:off x="4623129" y="3270097"/>
              <a:ext cx="1480736" cy="353712"/>
            </a:xfrm>
            <a:custGeom>
              <a:rect b="b" l="l" r="r" t="t"/>
              <a:pathLst>
                <a:path extrusionOk="0" h="15171" w="63510">
                  <a:moveTo>
                    <a:pt x="26082" y="0"/>
                  </a:moveTo>
                  <a:cubicBezTo>
                    <a:pt x="16651" y="0"/>
                    <a:pt x="7066" y="1500"/>
                    <a:pt x="1" y="6148"/>
                  </a:cubicBezTo>
                  <a:lnTo>
                    <a:pt x="3760" y="9732"/>
                  </a:lnTo>
                  <a:lnTo>
                    <a:pt x="63510" y="15171"/>
                  </a:lnTo>
                  <a:cubicBezTo>
                    <a:pt x="63510" y="15171"/>
                    <a:pt x="63485" y="13642"/>
                    <a:pt x="62908" y="11537"/>
                  </a:cubicBezTo>
                  <a:cubicBezTo>
                    <a:pt x="49099" y="7602"/>
                    <a:pt x="21981" y="4970"/>
                    <a:pt x="21981" y="4970"/>
                  </a:cubicBezTo>
                  <a:cubicBezTo>
                    <a:pt x="23079" y="4933"/>
                    <a:pt x="24179" y="4916"/>
                    <a:pt x="25279" y="4916"/>
                  </a:cubicBezTo>
                  <a:cubicBezTo>
                    <a:pt x="40634" y="4916"/>
                    <a:pt x="55927" y="8320"/>
                    <a:pt x="62382" y="9958"/>
                  </a:cubicBezTo>
                  <a:cubicBezTo>
                    <a:pt x="61931" y="8729"/>
                    <a:pt x="60803" y="6248"/>
                    <a:pt x="59901" y="4970"/>
                  </a:cubicBezTo>
                  <a:cubicBezTo>
                    <a:pt x="59901" y="4970"/>
                    <a:pt x="43248" y="0"/>
                    <a:pt x="26082"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20"/>
            <p:cNvSpPr/>
            <p:nvPr/>
          </p:nvSpPr>
          <p:spPr>
            <a:xfrm>
              <a:off x="4623129" y="3163456"/>
              <a:ext cx="1356863" cy="250007"/>
            </a:xfrm>
            <a:custGeom>
              <a:rect b="b" l="l" r="r" t="t"/>
              <a:pathLst>
                <a:path extrusionOk="0" h="10723" w="58197">
                  <a:moveTo>
                    <a:pt x="29555" y="0"/>
                  </a:moveTo>
                  <a:cubicBezTo>
                    <a:pt x="6488" y="0"/>
                    <a:pt x="1" y="10722"/>
                    <a:pt x="1" y="10722"/>
                  </a:cubicBezTo>
                  <a:cubicBezTo>
                    <a:pt x="7578" y="3774"/>
                    <a:pt x="18161" y="1662"/>
                    <a:pt x="28228" y="1662"/>
                  </a:cubicBezTo>
                  <a:cubicBezTo>
                    <a:pt x="43833" y="1662"/>
                    <a:pt x="58197" y="6737"/>
                    <a:pt x="58197" y="6737"/>
                  </a:cubicBezTo>
                  <a:lnTo>
                    <a:pt x="58197" y="4281"/>
                  </a:lnTo>
                  <a:cubicBezTo>
                    <a:pt x="46599" y="1170"/>
                    <a:pt x="37172" y="0"/>
                    <a:pt x="29555" y="0"/>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20"/>
            <p:cNvSpPr/>
            <p:nvPr/>
          </p:nvSpPr>
          <p:spPr>
            <a:xfrm>
              <a:off x="3142442" y="3270097"/>
              <a:ext cx="1480736" cy="353712"/>
            </a:xfrm>
            <a:custGeom>
              <a:rect b="b" l="l" r="r" t="t"/>
              <a:pathLst>
                <a:path extrusionOk="0" h="15171" w="63510">
                  <a:moveTo>
                    <a:pt x="37436" y="0"/>
                  </a:moveTo>
                  <a:cubicBezTo>
                    <a:pt x="20277" y="0"/>
                    <a:pt x="3635" y="4970"/>
                    <a:pt x="3635" y="4970"/>
                  </a:cubicBezTo>
                  <a:cubicBezTo>
                    <a:pt x="2708" y="6248"/>
                    <a:pt x="1605" y="8729"/>
                    <a:pt x="1129" y="9958"/>
                  </a:cubicBezTo>
                  <a:cubicBezTo>
                    <a:pt x="7583" y="8320"/>
                    <a:pt x="22877" y="4916"/>
                    <a:pt x="38231" y="4916"/>
                  </a:cubicBezTo>
                  <a:cubicBezTo>
                    <a:pt x="39332" y="4916"/>
                    <a:pt x="40432" y="4933"/>
                    <a:pt x="41530" y="4970"/>
                  </a:cubicBezTo>
                  <a:cubicBezTo>
                    <a:pt x="41530" y="4970"/>
                    <a:pt x="14412" y="7602"/>
                    <a:pt x="627" y="11537"/>
                  </a:cubicBezTo>
                  <a:cubicBezTo>
                    <a:pt x="51" y="13642"/>
                    <a:pt x="1" y="15171"/>
                    <a:pt x="1" y="15171"/>
                  </a:cubicBezTo>
                  <a:lnTo>
                    <a:pt x="59776" y="9732"/>
                  </a:lnTo>
                  <a:lnTo>
                    <a:pt x="63510" y="6148"/>
                  </a:lnTo>
                  <a:cubicBezTo>
                    <a:pt x="56445" y="1500"/>
                    <a:pt x="46862" y="0"/>
                    <a:pt x="37436"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20"/>
            <p:cNvSpPr/>
            <p:nvPr/>
          </p:nvSpPr>
          <p:spPr>
            <a:xfrm>
              <a:off x="3266336" y="3163456"/>
              <a:ext cx="1356840" cy="250007"/>
            </a:xfrm>
            <a:custGeom>
              <a:rect b="b" l="l" r="r" t="t"/>
              <a:pathLst>
                <a:path extrusionOk="0" h="10723" w="58196">
                  <a:moveTo>
                    <a:pt x="28642" y="0"/>
                  </a:moveTo>
                  <a:cubicBezTo>
                    <a:pt x="21024" y="0"/>
                    <a:pt x="11598" y="1170"/>
                    <a:pt x="0" y="4281"/>
                  </a:cubicBezTo>
                  <a:lnTo>
                    <a:pt x="0" y="6737"/>
                  </a:lnTo>
                  <a:cubicBezTo>
                    <a:pt x="0" y="6737"/>
                    <a:pt x="14364" y="1662"/>
                    <a:pt x="29969" y="1662"/>
                  </a:cubicBezTo>
                  <a:cubicBezTo>
                    <a:pt x="40036" y="1662"/>
                    <a:pt x="50619" y="3774"/>
                    <a:pt x="58196" y="10722"/>
                  </a:cubicBezTo>
                  <a:cubicBezTo>
                    <a:pt x="58196" y="10722"/>
                    <a:pt x="51709" y="0"/>
                    <a:pt x="28642" y="0"/>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20"/>
            <p:cNvSpPr/>
            <p:nvPr/>
          </p:nvSpPr>
          <p:spPr>
            <a:xfrm>
              <a:off x="3266336" y="2663521"/>
              <a:ext cx="2713679" cy="749950"/>
            </a:xfrm>
            <a:custGeom>
              <a:rect b="b" l="l" r="r" t="t"/>
              <a:pathLst>
                <a:path extrusionOk="0" h="32166" w="116392">
                  <a:moveTo>
                    <a:pt x="38985" y="0"/>
                  </a:moveTo>
                  <a:cubicBezTo>
                    <a:pt x="26331" y="0"/>
                    <a:pt x="15564" y="5473"/>
                    <a:pt x="15564" y="5473"/>
                  </a:cubicBezTo>
                  <a:lnTo>
                    <a:pt x="0" y="25724"/>
                  </a:lnTo>
                  <a:lnTo>
                    <a:pt x="0" y="25724"/>
                  </a:lnTo>
                  <a:cubicBezTo>
                    <a:pt x="11598" y="22613"/>
                    <a:pt x="21024" y="21443"/>
                    <a:pt x="28642" y="21443"/>
                  </a:cubicBezTo>
                  <a:cubicBezTo>
                    <a:pt x="51709" y="21443"/>
                    <a:pt x="58196" y="32165"/>
                    <a:pt x="58196" y="32165"/>
                  </a:cubicBezTo>
                  <a:cubicBezTo>
                    <a:pt x="58196" y="32165"/>
                    <a:pt x="64683" y="21443"/>
                    <a:pt x="87750" y="21443"/>
                  </a:cubicBezTo>
                  <a:cubicBezTo>
                    <a:pt x="95367" y="21443"/>
                    <a:pt x="104794" y="22613"/>
                    <a:pt x="116392" y="25724"/>
                  </a:cubicBezTo>
                  <a:lnTo>
                    <a:pt x="116392" y="25724"/>
                  </a:lnTo>
                  <a:lnTo>
                    <a:pt x="100828" y="5473"/>
                  </a:lnTo>
                  <a:cubicBezTo>
                    <a:pt x="100828" y="5473"/>
                    <a:pt x="90060" y="0"/>
                    <a:pt x="77406" y="0"/>
                  </a:cubicBezTo>
                  <a:cubicBezTo>
                    <a:pt x="71105" y="0"/>
                    <a:pt x="64336" y="1357"/>
                    <a:pt x="58196" y="5423"/>
                  </a:cubicBezTo>
                  <a:cubicBezTo>
                    <a:pt x="52056" y="1357"/>
                    <a:pt x="45287" y="0"/>
                    <a:pt x="38985"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20"/>
            <p:cNvSpPr/>
            <p:nvPr/>
          </p:nvSpPr>
          <p:spPr>
            <a:xfrm>
              <a:off x="4490492" y="3413435"/>
              <a:ext cx="260056" cy="172974"/>
            </a:xfrm>
            <a:custGeom>
              <a:rect b="b" l="l" r="r" t="t"/>
              <a:pathLst>
                <a:path extrusionOk="0" h="7419" w="11154">
                  <a:moveTo>
                    <a:pt x="5690" y="0"/>
                  </a:moveTo>
                  <a:lnTo>
                    <a:pt x="1" y="5464"/>
                  </a:lnTo>
                  <a:lnTo>
                    <a:pt x="1605" y="7419"/>
                  </a:lnTo>
                  <a:lnTo>
                    <a:pt x="5690" y="3133"/>
                  </a:lnTo>
                  <a:lnTo>
                    <a:pt x="9449" y="6792"/>
                  </a:lnTo>
                  <a:lnTo>
                    <a:pt x="11154" y="5188"/>
                  </a:lnTo>
                  <a:lnTo>
                    <a:pt x="5690" y="0"/>
                  </a:lnTo>
                  <a:close/>
                </a:path>
              </a:pathLst>
            </a:custGeom>
            <a:solidFill>
              <a:srgbClr val="7F694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20"/>
            <p:cNvSpPr/>
            <p:nvPr/>
          </p:nvSpPr>
          <p:spPr>
            <a:xfrm>
              <a:off x="3266336" y="3309335"/>
              <a:ext cx="1269782" cy="104125"/>
            </a:xfrm>
            <a:custGeom>
              <a:rect b="b" l="l" r="r" t="t"/>
              <a:pathLst>
                <a:path extrusionOk="0" h="4466" w="54462">
                  <a:moveTo>
                    <a:pt x="32373" y="1"/>
                  </a:moveTo>
                  <a:cubicBezTo>
                    <a:pt x="30718" y="1"/>
                    <a:pt x="29040" y="44"/>
                    <a:pt x="27369" y="129"/>
                  </a:cubicBezTo>
                  <a:cubicBezTo>
                    <a:pt x="23885" y="330"/>
                    <a:pt x="20451" y="681"/>
                    <a:pt x="17218" y="1132"/>
                  </a:cubicBezTo>
                  <a:cubicBezTo>
                    <a:pt x="13985" y="1558"/>
                    <a:pt x="11003" y="2109"/>
                    <a:pt x="8446" y="2585"/>
                  </a:cubicBezTo>
                  <a:cubicBezTo>
                    <a:pt x="5915" y="3087"/>
                    <a:pt x="3785" y="3563"/>
                    <a:pt x="2306" y="3914"/>
                  </a:cubicBezTo>
                  <a:cubicBezTo>
                    <a:pt x="827" y="4265"/>
                    <a:pt x="0" y="4465"/>
                    <a:pt x="0" y="4465"/>
                  </a:cubicBezTo>
                  <a:cubicBezTo>
                    <a:pt x="0" y="4465"/>
                    <a:pt x="852" y="4290"/>
                    <a:pt x="2331" y="3989"/>
                  </a:cubicBezTo>
                  <a:cubicBezTo>
                    <a:pt x="3083" y="3864"/>
                    <a:pt x="3985" y="3688"/>
                    <a:pt x="5013" y="3488"/>
                  </a:cubicBezTo>
                  <a:cubicBezTo>
                    <a:pt x="6065" y="3287"/>
                    <a:pt x="7218" y="3062"/>
                    <a:pt x="8496" y="2836"/>
                  </a:cubicBezTo>
                  <a:cubicBezTo>
                    <a:pt x="9775" y="2610"/>
                    <a:pt x="11178" y="2385"/>
                    <a:pt x="12632" y="2159"/>
                  </a:cubicBezTo>
                  <a:cubicBezTo>
                    <a:pt x="14110" y="1934"/>
                    <a:pt x="15664" y="1733"/>
                    <a:pt x="17268" y="1508"/>
                  </a:cubicBezTo>
                  <a:cubicBezTo>
                    <a:pt x="20501" y="1107"/>
                    <a:pt x="23935" y="756"/>
                    <a:pt x="27394" y="605"/>
                  </a:cubicBezTo>
                  <a:cubicBezTo>
                    <a:pt x="29282" y="495"/>
                    <a:pt x="31185" y="438"/>
                    <a:pt x="33053" y="438"/>
                  </a:cubicBezTo>
                  <a:cubicBezTo>
                    <a:pt x="34582" y="438"/>
                    <a:pt x="36089" y="476"/>
                    <a:pt x="37544" y="555"/>
                  </a:cubicBezTo>
                  <a:cubicBezTo>
                    <a:pt x="39148" y="655"/>
                    <a:pt x="40702" y="781"/>
                    <a:pt x="42181" y="956"/>
                  </a:cubicBezTo>
                  <a:cubicBezTo>
                    <a:pt x="43659" y="1157"/>
                    <a:pt x="45038" y="1382"/>
                    <a:pt x="46316" y="1658"/>
                  </a:cubicBezTo>
                  <a:cubicBezTo>
                    <a:pt x="46943" y="1783"/>
                    <a:pt x="47544" y="1959"/>
                    <a:pt x="48121" y="2084"/>
                  </a:cubicBezTo>
                  <a:cubicBezTo>
                    <a:pt x="48672" y="2260"/>
                    <a:pt x="49223" y="2385"/>
                    <a:pt x="49725" y="2560"/>
                  </a:cubicBezTo>
                  <a:cubicBezTo>
                    <a:pt x="50727" y="2861"/>
                    <a:pt x="51604" y="3187"/>
                    <a:pt x="52306" y="3488"/>
                  </a:cubicBezTo>
                  <a:cubicBezTo>
                    <a:pt x="52632" y="3638"/>
                    <a:pt x="52958" y="3763"/>
                    <a:pt x="53233" y="3864"/>
                  </a:cubicBezTo>
                  <a:cubicBezTo>
                    <a:pt x="53484" y="3989"/>
                    <a:pt x="53710" y="4114"/>
                    <a:pt x="53885" y="4189"/>
                  </a:cubicBezTo>
                  <a:cubicBezTo>
                    <a:pt x="54261" y="4365"/>
                    <a:pt x="54462" y="4465"/>
                    <a:pt x="54462" y="4465"/>
                  </a:cubicBezTo>
                  <a:cubicBezTo>
                    <a:pt x="54462" y="4465"/>
                    <a:pt x="54261" y="4365"/>
                    <a:pt x="53910" y="4164"/>
                  </a:cubicBezTo>
                  <a:cubicBezTo>
                    <a:pt x="53735" y="4089"/>
                    <a:pt x="53509" y="3964"/>
                    <a:pt x="53259" y="3813"/>
                  </a:cubicBezTo>
                  <a:cubicBezTo>
                    <a:pt x="52983" y="3688"/>
                    <a:pt x="52682" y="3563"/>
                    <a:pt x="52331" y="3387"/>
                  </a:cubicBezTo>
                  <a:cubicBezTo>
                    <a:pt x="51629" y="3087"/>
                    <a:pt x="50777" y="2736"/>
                    <a:pt x="49775" y="2385"/>
                  </a:cubicBezTo>
                  <a:cubicBezTo>
                    <a:pt x="49274" y="2209"/>
                    <a:pt x="48747" y="2059"/>
                    <a:pt x="48171" y="1884"/>
                  </a:cubicBezTo>
                  <a:cubicBezTo>
                    <a:pt x="47594" y="1733"/>
                    <a:pt x="46993" y="1558"/>
                    <a:pt x="46366" y="1407"/>
                  </a:cubicBezTo>
                  <a:cubicBezTo>
                    <a:pt x="45088" y="1107"/>
                    <a:pt x="43710" y="856"/>
                    <a:pt x="42231" y="630"/>
                  </a:cubicBezTo>
                  <a:cubicBezTo>
                    <a:pt x="40752" y="430"/>
                    <a:pt x="39173" y="254"/>
                    <a:pt x="37569" y="154"/>
                  </a:cubicBezTo>
                  <a:cubicBezTo>
                    <a:pt x="35886" y="51"/>
                    <a:pt x="34142" y="1"/>
                    <a:pt x="32373" y="1"/>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20"/>
            <p:cNvSpPr/>
            <p:nvPr/>
          </p:nvSpPr>
          <p:spPr>
            <a:xfrm>
              <a:off x="3468496" y="3347315"/>
              <a:ext cx="790635" cy="66145"/>
            </a:xfrm>
            <a:custGeom>
              <a:rect b="b" l="l" r="r" t="t"/>
              <a:pathLst>
                <a:path extrusionOk="0" h="2837" w="33911">
                  <a:moveTo>
                    <a:pt x="24840" y="0"/>
                  </a:moveTo>
                  <a:cubicBezTo>
                    <a:pt x="24283" y="0"/>
                    <a:pt x="23713" y="15"/>
                    <a:pt x="23134" y="29"/>
                  </a:cubicBezTo>
                  <a:cubicBezTo>
                    <a:pt x="22156" y="54"/>
                    <a:pt x="21104" y="54"/>
                    <a:pt x="20051" y="129"/>
                  </a:cubicBezTo>
                  <a:cubicBezTo>
                    <a:pt x="18998" y="179"/>
                    <a:pt x="17946" y="255"/>
                    <a:pt x="16868" y="305"/>
                  </a:cubicBezTo>
                  <a:cubicBezTo>
                    <a:pt x="15815" y="355"/>
                    <a:pt x="14738" y="480"/>
                    <a:pt x="13710" y="605"/>
                  </a:cubicBezTo>
                  <a:cubicBezTo>
                    <a:pt x="12658" y="706"/>
                    <a:pt x="11630" y="806"/>
                    <a:pt x="10627" y="931"/>
                  </a:cubicBezTo>
                  <a:cubicBezTo>
                    <a:pt x="9650" y="1082"/>
                    <a:pt x="8698" y="1207"/>
                    <a:pt x="7770" y="1357"/>
                  </a:cubicBezTo>
                  <a:cubicBezTo>
                    <a:pt x="6868" y="1483"/>
                    <a:pt x="6016" y="1608"/>
                    <a:pt x="5239" y="1758"/>
                  </a:cubicBezTo>
                  <a:cubicBezTo>
                    <a:pt x="3660" y="2059"/>
                    <a:pt x="2357" y="2335"/>
                    <a:pt x="1429" y="2535"/>
                  </a:cubicBezTo>
                  <a:cubicBezTo>
                    <a:pt x="527" y="2736"/>
                    <a:pt x="1" y="2836"/>
                    <a:pt x="1" y="2836"/>
                  </a:cubicBezTo>
                  <a:cubicBezTo>
                    <a:pt x="1" y="2836"/>
                    <a:pt x="527" y="2761"/>
                    <a:pt x="1454" y="2610"/>
                  </a:cubicBezTo>
                  <a:cubicBezTo>
                    <a:pt x="2382" y="2460"/>
                    <a:pt x="3685" y="2285"/>
                    <a:pt x="5264" y="2009"/>
                  </a:cubicBezTo>
                  <a:cubicBezTo>
                    <a:pt x="6843" y="1808"/>
                    <a:pt x="8698" y="1558"/>
                    <a:pt x="10678" y="1307"/>
                  </a:cubicBezTo>
                  <a:cubicBezTo>
                    <a:pt x="11680" y="1232"/>
                    <a:pt x="12708" y="1132"/>
                    <a:pt x="13735" y="1032"/>
                  </a:cubicBezTo>
                  <a:cubicBezTo>
                    <a:pt x="14788" y="931"/>
                    <a:pt x="15840" y="806"/>
                    <a:pt x="16918" y="756"/>
                  </a:cubicBezTo>
                  <a:cubicBezTo>
                    <a:pt x="17971" y="681"/>
                    <a:pt x="19023" y="631"/>
                    <a:pt x="20076" y="555"/>
                  </a:cubicBezTo>
                  <a:cubicBezTo>
                    <a:pt x="21129" y="480"/>
                    <a:pt x="22156" y="480"/>
                    <a:pt x="23159" y="430"/>
                  </a:cubicBezTo>
                  <a:cubicBezTo>
                    <a:pt x="24161" y="405"/>
                    <a:pt x="25114" y="355"/>
                    <a:pt x="26041" y="355"/>
                  </a:cubicBezTo>
                  <a:lnTo>
                    <a:pt x="28597" y="355"/>
                  </a:lnTo>
                  <a:cubicBezTo>
                    <a:pt x="29399" y="380"/>
                    <a:pt x="30126" y="405"/>
                    <a:pt x="30778" y="430"/>
                  </a:cubicBezTo>
                  <a:cubicBezTo>
                    <a:pt x="31104" y="455"/>
                    <a:pt x="31404" y="455"/>
                    <a:pt x="31680" y="480"/>
                  </a:cubicBezTo>
                  <a:cubicBezTo>
                    <a:pt x="31981" y="505"/>
                    <a:pt x="32232" y="530"/>
                    <a:pt x="32457" y="555"/>
                  </a:cubicBezTo>
                  <a:cubicBezTo>
                    <a:pt x="33384" y="656"/>
                    <a:pt x="33911" y="706"/>
                    <a:pt x="33911" y="706"/>
                  </a:cubicBezTo>
                  <a:cubicBezTo>
                    <a:pt x="33911" y="706"/>
                    <a:pt x="33384" y="631"/>
                    <a:pt x="32482" y="480"/>
                  </a:cubicBezTo>
                  <a:cubicBezTo>
                    <a:pt x="32232" y="430"/>
                    <a:pt x="31981" y="380"/>
                    <a:pt x="31705" y="355"/>
                  </a:cubicBezTo>
                  <a:cubicBezTo>
                    <a:pt x="31430" y="330"/>
                    <a:pt x="31129" y="305"/>
                    <a:pt x="30803" y="280"/>
                  </a:cubicBezTo>
                  <a:cubicBezTo>
                    <a:pt x="30151" y="230"/>
                    <a:pt x="29425" y="154"/>
                    <a:pt x="28623" y="104"/>
                  </a:cubicBezTo>
                  <a:cubicBezTo>
                    <a:pt x="27820" y="79"/>
                    <a:pt x="26943" y="54"/>
                    <a:pt x="26041" y="29"/>
                  </a:cubicBezTo>
                  <a:cubicBezTo>
                    <a:pt x="25649" y="8"/>
                    <a:pt x="25248" y="0"/>
                    <a:pt x="24840" y="0"/>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0"/>
            <p:cNvSpPr/>
            <p:nvPr/>
          </p:nvSpPr>
          <p:spPr>
            <a:xfrm>
              <a:off x="3277433" y="3431107"/>
              <a:ext cx="1228887" cy="116738"/>
            </a:xfrm>
            <a:custGeom>
              <a:rect b="b" l="l" r="r" t="t"/>
              <a:pathLst>
                <a:path extrusionOk="0" h="5007" w="52708">
                  <a:moveTo>
                    <a:pt x="37115" y="0"/>
                  </a:moveTo>
                  <a:cubicBezTo>
                    <a:pt x="36736" y="0"/>
                    <a:pt x="36354" y="6"/>
                    <a:pt x="35965" y="19"/>
                  </a:cubicBezTo>
                  <a:cubicBezTo>
                    <a:pt x="35188" y="44"/>
                    <a:pt x="34386" y="44"/>
                    <a:pt x="33584" y="69"/>
                  </a:cubicBezTo>
                  <a:cubicBezTo>
                    <a:pt x="33183" y="94"/>
                    <a:pt x="32782" y="94"/>
                    <a:pt x="32381" y="119"/>
                  </a:cubicBezTo>
                  <a:cubicBezTo>
                    <a:pt x="31955" y="144"/>
                    <a:pt x="31554" y="169"/>
                    <a:pt x="31153" y="194"/>
                  </a:cubicBezTo>
                  <a:cubicBezTo>
                    <a:pt x="29524" y="295"/>
                    <a:pt x="27845" y="370"/>
                    <a:pt x="26191" y="545"/>
                  </a:cubicBezTo>
                  <a:cubicBezTo>
                    <a:pt x="25364" y="620"/>
                    <a:pt x="24537" y="696"/>
                    <a:pt x="23710" y="771"/>
                  </a:cubicBezTo>
                  <a:cubicBezTo>
                    <a:pt x="22883" y="846"/>
                    <a:pt x="22081" y="971"/>
                    <a:pt x="21254" y="1072"/>
                  </a:cubicBezTo>
                  <a:cubicBezTo>
                    <a:pt x="19624" y="1272"/>
                    <a:pt x="18045" y="1473"/>
                    <a:pt x="16492" y="1723"/>
                  </a:cubicBezTo>
                  <a:cubicBezTo>
                    <a:pt x="14963" y="1974"/>
                    <a:pt x="13459" y="2199"/>
                    <a:pt x="12055" y="2450"/>
                  </a:cubicBezTo>
                  <a:cubicBezTo>
                    <a:pt x="10652" y="2701"/>
                    <a:pt x="9324" y="2976"/>
                    <a:pt x="8096" y="3202"/>
                  </a:cubicBezTo>
                  <a:cubicBezTo>
                    <a:pt x="7494" y="3327"/>
                    <a:pt x="6893" y="3428"/>
                    <a:pt x="6341" y="3553"/>
                  </a:cubicBezTo>
                  <a:cubicBezTo>
                    <a:pt x="5790" y="3678"/>
                    <a:pt x="5263" y="3778"/>
                    <a:pt x="4762" y="3904"/>
                  </a:cubicBezTo>
                  <a:cubicBezTo>
                    <a:pt x="3785" y="4129"/>
                    <a:pt x="2933" y="4330"/>
                    <a:pt x="2206" y="4480"/>
                  </a:cubicBezTo>
                  <a:cubicBezTo>
                    <a:pt x="802" y="4806"/>
                    <a:pt x="0" y="5006"/>
                    <a:pt x="0" y="5006"/>
                  </a:cubicBezTo>
                  <a:cubicBezTo>
                    <a:pt x="0" y="5006"/>
                    <a:pt x="802" y="4856"/>
                    <a:pt x="2231" y="4580"/>
                  </a:cubicBezTo>
                  <a:cubicBezTo>
                    <a:pt x="2958" y="4430"/>
                    <a:pt x="3810" y="4255"/>
                    <a:pt x="4812" y="4079"/>
                  </a:cubicBezTo>
                  <a:cubicBezTo>
                    <a:pt x="5314" y="3979"/>
                    <a:pt x="5840" y="3879"/>
                    <a:pt x="6391" y="3753"/>
                  </a:cubicBezTo>
                  <a:cubicBezTo>
                    <a:pt x="6943" y="3653"/>
                    <a:pt x="7544" y="3553"/>
                    <a:pt x="8146" y="3453"/>
                  </a:cubicBezTo>
                  <a:cubicBezTo>
                    <a:pt x="9374" y="3252"/>
                    <a:pt x="10702" y="3027"/>
                    <a:pt x="12106" y="2776"/>
                  </a:cubicBezTo>
                  <a:cubicBezTo>
                    <a:pt x="13534" y="2550"/>
                    <a:pt x="15013" y="2350"/>
                    <a:pt x="16567" y="2124"/>
                  </a:cubicBezTo>
                  <a:cubicBezTo>
                    <a:pt x="18096" y="1874"/>
                    <a:pt x="19700" y="1698"/>
                    <a:pt x="21304" y="1498"/>
                  </a:cubicBezTo>
                  <a:cubicBezTo>
                    <a:pt x="22131" y="1397"/>
                    <a:pt x="22933" y="1297"/>
                    <a:pt x="23760" y="1222"/>
                  </a:cubicBezTo>
                  <a:cubicBezTo>
                    <a:pt x="24587" y="1147"/>
                    <a:pt x="25414" y="1072"/>
                    <a:pt x="26241" y="996"/>
                  </a:cubicBezTo>
                  <a:cubicBezTo>
                    <a:pt x="27895" y="821"/>
                    <a:pt x="29549" y="721"/>
                    <a:pt x="31178" y="620"/>
                  </a:cubicBezTo>
                  <a:cubicBezTo>
                    <a:pt x="31579" y="595"/>
                    <a:pt x="31980" y="570"/>
                    <a:pt x="32381" y="545"/>
                  </a:cubicBezTo>
                  <a:cubicBezTo>
                    <a:pt x="32807" y="520"/>
                    <a:pt x="33208" y="495"/>
                    <a:pt x="33609" y="495"/>
                  </a:cubicBezTo>
                  <a:cubicBezTo>
                    <a:pt x="34386" y="470"/>
                    <a:pt x="35188" y="445"/>
                    <a:pt x="35965" y="420"/>
                  </a:cubicBezTo>
                  <a:cubicBezTo>
                    <a:pt x="36742" y="395"/>
                    <a:pt x="37494" y="395"/>
                    <a:pt x="38246" y="395"/>
                  </a:cubicBezTo>
                  <a:cubicBezTo>
                    <a:pt x="38747" y="395"/>
                    <a:pt x="39237" y="373"/>
                    <a:pt x="39724" y="373"/>
                  </a:cubicBezTo>
                  <a:cubicBezTo>
                    <a:pt x="39967" y="373"/>
                    <a:pt x="40209" y="378"/>
                    <a:pt x="40452" y="395"/>
                  </a:cubicBezTo>
                  <a:cubicBezTo>
                    <a:pt x="41153" y="395"/>
                    <a:pt x="41855" y="420"/>
                    <a:pt x="42532" y="420"/>
                  </a:cubicBezTo>
                  <a:cubicBezTo>
                    <a:pt x="43183" y="445"/>
                    <a:pt x="43835" y="495"/>
                    <a:pt x="44462" y="520"/>
                  </a:cubicBezTo>
                  <a:cubicBezTo>
                    <a:pt x="45088" y="545"/>
                    <a:pt x="45690" y="570"/>
                    <a:pt x="46241" y="620"/>
                  </a:cubicBezTo>
                  <a:cubicBezTo>
                    <a:pt x="46818" y="671"/>
                    <a:pt x="47344" y="721"/>
                    <a:pt x="47845" y="771"/>
                  </a:cubicBezTo>
                  <a:cubicBezTo>
                    <a:pt x="48848" y="871"/>
                    <a:pt x="49725" y="971"/>
                    <a:pt x="50452" y="1072"/>
                  </a:cubicBezTo>
                  <a:cubicBezTo>
                    <a:pt x="51178" y="1172"/>
                    <a:pt x="51730" y="1272"/>
                    <a:pt x="52106" y="1347"/>
                  </a:cubicBezTo>
                  <a:cubicBezTo>
                    <a:pt x="52507" y="1422"/>
                    <a:pt x="52707" y="1473"/>
                    <a:pt x="52707" y="1473"/>
                  </a:cubicBezTo>
                  <a:cubicBezTo>
                    <a:pt x="52707" y="1473"/>
                    <a:pt x="52507" y="1422"/>
                    <a:pt x="52131" y="1322"/>
                  </a:cubicBezTo>
                  <a:cubicBezTo>
                    <a:pt x="51730" y="1247"/>
                    <a:pt x="51178" y="1097"/>
                    <a:pt x="50477" y="996"/>
                  </a:cubicBezTo>
                  <a:cubicBezTo>
                    <a:pt x="49750" y="846"/>
                    <a:pt x="48873" y="721"/>
                    <a:pt x="47870" y="595"/>
                  </a:cubicBezTo>
                  <a:cubicBezTo>
                    <a:pt x="46868" y="470"/>
                    <a:pt x="45715" y="320"/>
                    <a:pt x="44487" y="270"/>
                  </a:cubicBezTo>
                  <a:cubicBezTo>
                    <a:pt x="43860" y="219"/>
                    <a:pt x="43209" y="169"/>
                    <a:pt x="42532" y="119"/>
                  </a:cubicBezTo>
                  <a:cubicBezTo>
                    <a:pt x="41855" y="94"/>
                    <a:pt x="41178" y="69"/>
                    <a:pt x="40452" y="44"/>
                  </a:cubicBezTo>
                  <a:cubicBezTo>
                    <a:pt x="39750" y="19"/>
                    <a:pt x="38998" y="19"/>
                    <a:pt x="38246" y="19"/>
                  </a:cubicBezTo>
                  <a:cubicBezTo>
                    <a:pt x="37870" y="6"/>
                    <a:pt x="37494" y="0"/>
                    <a:pt x="37115" y="0"/>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20"/>
            <p:cNvSpPr/>
            <p:nvPr/>
          </p:nvSpPr>
          <p:spPr>
            <a:xfrm>
              <a:off x="3412984" y="3478343"/>
              <a:ext cx="894643" cy="87035"/>
            </a:xfrm>
            <a:custGeom>
              <a:rect b="b" l="l" r="r" t="t"/>
              <a:pathLst>
                <a:path extrusionOk="0" h="3733" w="38372">
                  <a:moveTo>
                    <a:pt x="38237" y="134"/>
                  </a:moveTo>
                  <a:cubicBezTo>
                    <a:pt x="38326" y="143"/>
                    <a:pt x="38372" y="148"/>
                    <a:pt x="38372" y="148"/>
                  </a:cubicBezTo>
                  <a:cubicBezTo>
                    <a:pt x="38372" y="148"/>
                    <a:pt x="38326" y="141"/>
                    <a:pt x="38237" y="134"/>
                  </a:cubicBezTo>
                  <a:close/>
                  <a:moveTo>
                    <a:pt x="33209" y="1"/>
                  </a:moveTo>
                  <a:cubicBezTo>
                    <a:pt x="32925" y="1"/>
                    <a:pt x="32633" y="6"/>
                    <a:pt x="32332" y="23"/>
                  </a:cubicBezTo>
                  <a:cubicBezTo>
                    <a:pt x="31430" y="48"/>
                    <a:pt x="30452" y="73"/>
                    <a:pt x="29425" y="98"/>
                  </a:cubicBezTo>
                  <a:cubicBezTo>
                    <a:pt x="28372" y="148"/>
                    <a:pt x="27294" y="224"/>
                    <a:pt x="26166" y="299"/>
                  </a:cubicBezTo>
                  <a:cubicBezTo>
                    <a:pt x="25039" y="374"/>
                    <a:pt x="23861" y="424"/>
                    <a:pt x="22683" y="549"/>
                  </a:cubicBezTo>
                  <a:cubicBezTo>
                    <a:pt x="21505" y="650"/>
                    <a:pt x="20302" y="775"/>
                    <a:pt x="19099" y="875"/>
                  </a:cubicBezTo>
                  <a:cubicBezTo>
                    <a:pt x="17896" y="1001"/>
                    <a:pt x="16693" y="1126"/>
                    <a:pt x="15515" y="1301"/>
                  </a:cubicBezTo>
                  <a:cubicBezTo>
                    <a:pt x="14337" y="1452"/>
                    <a:pt x="13184" y="1602"/>
                    <a:pt x="12056" y="1752"/>
                  </a:cubicBezTo>
                  <a:cubicBezTo>
                    <a:pt x="10928" y="1903"/>
                    <a:pt x="9851" y="2053"/>
                    <a:pt x="8823" y="2204"/>
                  </a:cubicBezTo>
                  <a:cubicBezTo>
                    <a:pt x="7795" y="2379"/>
                    <a:pt x="6843" y="2529"/>
                    <a:pt x="5941" y="2680"/>
                  </a:cubicBezTo>
                  <a:cubicBezTo>
                    <a:pt x="4161" y="3006"/>
                    <a:pt x="2683" y="3256"/>
                    <a:pt x="1630" y="3432"/>
                  </a:cubicBezTo>
                  <a:cubicBezTo>
                    <a:pt x="602" y="3632"/>
                    <a:pt x="1" y="3732"/>
                    <a:pt x="1" y="3732"/>
                  </a:cubicBezTo>
                  <a:cubicBezTo>
                    <a:pt x="1" y="3732"/>
                    <a:pt x="602" y="3657"/>
                    <a:pt x="1655" y="3532"/>
                  </a:cubicBezTo>
                  <a:cubicBezTo>
                    <a:pt x="2708" y="3381"/>
                    <a:pt x="4186" y="3181"/>
                    <a:pt x="5991" y="2955"/>
                  </a:cubicBezTo>
                  <a:cubicBezTo>
                    <a:pt x="6868" y="2805"/>
                    <a:pt x="7845" y="2680"/>
                    <a:pt x="8873" y="2529"/>
                  </a:cubicBezTo>
                  <a:cubicBezTo>
                    <a:pt x="9901" y="2404"/>
                    <a:pt x="10978" y="2279"/>
                    <a:pt x="12106" y="2153"/>
                  </a:cubicBezTo>
                  <a:cubicBezTo>
                    <a:pt x="13234" y="2003"/>
                    <a:pt x="14387" y="1878"/>
                    <a:pt x="15565" y="1727"/>
                  </a:cubicBezTo>
                  <a:cubicBezTo>
                    <a:pt x="16743" y="1552"/>
                    <a:pt x="17946" y="1452"/>
                    <a:pt x="19149" y="1351"/>
                  </a:cubicBezTo>
                  <a:cubicBezTo>
                    <a:pt x="20327" y="1226"/>
                    <a:pt x="21530" y="1101"/>
                    <a:pt x="22708" y="975"/>
                  </a:cubicBezTo>
                  <a:cubicBezTo>
                    <a:pt x="23886" y="850"/>
                    <a:pt x="25064" y="775"/>
                    <a:pt x="26191" y="700"/>
                  </a:cubicBezTo>
                  <a:cubicBezTo>
                    <a:pt x="27319" y="625"/>
                    <a:pt x="28397" y="499"/>
                    <a:pt x="29425" y="449"/>
                  </a:cubicBezTo>
                  <a:cubicBezTo>
                    <a:pt x="30477" y="374"/>
                    <a:pt x="31455" y="324"/>
                    <a:pt x="32357" y="274"/>
                  </a:cubicBezTo>
                  <a:cubicBezTo>
                    <a:pt x="33259" y="224"/>
                    <a:pt x="34086" y="224"/>
                    <a:pt x="34813" y="173"/>
                  </a:cubicBezTo>
                  <a:cubicBezTo>
                    <a:pt x="35540" y="148"/>
                    <a:pt x="36192" y="148"/>
                    <a:pt x="36718" y="148"/>
                  </a:cubicBezTo>
                  <a:cubicBezTo>
                    <a:pt x="37244" y="123"/>
                    <a:pt x="37645" y="123"/>
                    <a:pt x="37946" y="123"/>
                  </a:cubicBezTo>
                  <a:cubicBezTo>
                    <a:pt x="38068" y="123"/>
                    <a:pt x="38166" y="128"/>
                    <a:pt x="38237" y="134"/>
                  </a:cubicBezTo>
                  <a:lnTo>
                    <a:pt x="38237" y="134"/>
                  </a:lnTo>
                  <a:cubicBezTo>
                    <a:pt x="38005" y="111"/>
                    <a:pt x="37479" y="66"/>
                    <a:pt x="36718" y="48"/>
                  </a:cubicBezTo>
                  <a:cubicBezTo>
                    <a:pt x="36192" y="23"/>
                    <a:pt x="35540" y="23"/>
                    <a:pt x="34813" y="23"/>
                  </a:cubicBezTo>
                  <a:cubicBezTo>
                    <a:pt x="34312" y="23"/>
                    <a:pt x="33777" y="1"/>
                    <a:pt x="33209" y="1"/>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20"/>
            <p:cNvSpPr/>
            <p:nvPr/>
          </p:nvSpPr>
          <p:spPr>
            <a:xfrm>
              <a:off x="4710792" y="3309335"/>
              <a:ext cx="1269199" cy="104125"/>
            </a:xfrm>
            <a:custGeom>
              <a:rect b="b" l="l" r="r" t="t"/>
              <a:pathLst>
                <a:path extrusionOk="0" h="4466" w="54437">
                  <a:moveTo>
                    <a:pt x="22079" y="1"/>
                  </a:moveTo>
                  <a:cubicBezTo>
                    <a:pt x="20313" y="1"/>
                    <a:pt x="18576" y="51"/>
                    <a:pt x="16893" y="154"/>
                  </a:cubicBezTo>
                  <a:cubicBezTo>
                    <a:pt x="15264" y="254"/>
                    <a:pt x="13685" y="430"/>
                    <a:pt x="12206" y="630"/>
                  </a:cubicBezTo>
                  <a:cubicBezTo>
                    <a:pt x="10752" y="856"/>
                    <a:pt x="9349" y="1107"/>
                    <a:pt x="8071" y="1407"/>
                  </a:cubicBezTo>
                  <a:cubicBezTo>
                    <a:pt x="7444" y="1558"/>
                    <a:pt x="6842" y="1733"/>
                    <a:pt x="6266" y="1884"/>
                  </a:cubicBezTo>
                  <a:cubicBezTo>
                    <a:pt x="5715" y="2059"/>
                    <a:pt x="5163" y="2209"/>
                    <a:pt x="4662" y="2385"/>
                  </a:cubicBezTo>
                  <a:cubicBezTo>
                    <a:pt x="3659" y="2736"/>
                    <a:pt x="2807" y="3087"/>
                    <a:pt x="2106" y="3387"/>
                  </a:cubicBezTo>
                  <a:cubicBezTo>
                    <a:pt x="1780" y="3563"/>
                    <a:pt x="1454" y="3688"/>
                    <a:pt x="1203" y="3813"/>
                  </a:cubicBezTo>
                  <a:cubicBezTo>
                    <a:pt x="928" y="3964"/>
                    <a:pt x="727" y="4089"/>
                    <a:pt x="527" y="4164"/>
                  </a:cubicBezTo>
                  <a:cubicBezTo>
                    <a:pt x="176" y="4365"/>
                    <a:pt x="0" y="4465"/>
                    <a:pt x="0" y="4465"/>
                  </a:cubicBezTo>
                  <a:cubicBezTo>
                    <a:pt x="0" y="4465"/>
                    <a:pt x="176" y="4365"/>
                    <a:pt x="552" y="4189"/>
                  </a:cubicBezTo>
                  <a:cubicBezTo>
                    <a:pt x="727" y="4114"/>
                    <a:pt x="953" y="3989"/>
                    <a:pt x="1228" y="3864"/>
                  </a:cubicBezTo>
                  <a:cubicBezTo>
                    <a:pt x="1504" y="3763"/>
                    <a:pt x="1805" y="3638"/>
                    <a:pt x="2156" y="3488"/>
                  </a:cubicBezTo>
                  <a:cubicBezTo>
                    <a:pt x="2857" y="3187"/>
                    <a:pt x="3710" y="2861"/>
                    <a:pt x="4712" y="2560"/>
                  </a:cubicBezTo>
                  <a:cubicBezTo>
                    <a:pt x="5213" y="2385"/>
                    <a:pt x="5765" y="2260"/>
                    <a:pt x="6341" y="2084"/>
                  </a:cubicBezTo>
                  <a:cubicBezTo>
                    <a:pt x="6918" y="1959"/>
                    <a:pt x="7494" y="1783"/>
                    <a:pt x="8146" y="1658"/>
                  </a:cubicBezTo>
                  <a:cubicBezTo>
                    <a:pt x="9399" y="1382"/>
                    <a:pt x="10802" y="1157"/>
                    <a:pt x="12256" y="956"/>
                  </a:cubicBezTo>
                  <a:cubicBezTo>
                    <a:pt x="13735" y="781"/>
                    <a:pt x="15289" y="655"/>
                    <a:pt x="16918" y="555"/>
                  </a:cubicBezTo>
                  <a:cubicBezTo>
                    <a:pt x="18373" y="476"/>
                    <a:pt x="19874" y="438"/>
                    <a:pt x="21401" y="438"/>
                  </a:cubicBezTo>
                  <a:cubicBezTo>
                    <a:pt x="23265" y="438"/>
                    <a:pt x="25166" y="495"/>
                    <a:pt x="27068" y="605"/>
                  </a:cubicBezTo>
                  <a:cubicBezTo>
                    <a:pt x="30502" y="756"/>
                    <a:pt x="33960" y="1107"/>
                    <a:pt x="37168" y="1508"/>
                  </a:cubicBezTo>
                  <a:cubicBezTo>
                    <a:pt x="38772" y="1733"/>
                    <a:pt x="40326" y="1934"/>
                    <a:pt x="41805" y="2159"/>
                  </a:cubicBezTo>
                  <a:cubicBezTo>
                    <a:pt x="43284" y="2385"/>
                    <a:pt x="44662" y="2610"/>
                    <a:pt x="45940" y="2836"/>
                  </a:cubicBezTo>
                  <a:cubicBezTo>
                    <a:pt x="47219" y="3062"/>
                    <a:pt x="48397" y="3287"/>
                    <a:pt x="49424" y="3488"/>
                  </a:cubicBezTo>
                  <a:cubicBezTo>
                    <a:pt x="50477" y="3688"/>
                    <a:pt x="51379" y="3864"/>
                    <a:pt x="52106" y="3989"/>
                  </a:cubicBezTo>
                  <a:cubicBezTo>
                    <a:pt x="53610" y="4290"/>
                    <a:pt x="54437" y="4465"/>
                    <a:pt x="54437" y="4465"/>
                  </a:cubicBezTo>
                  <a:cubicBezTo>
                    <a:pt x="54437" y="4465"/>
                    <a:pt x="53610" y="4265"/>
                    <a:pt x="52131" y="3914"/>
                  </a:cubicBezTo>
                  <a:cubicBezTo>
                    <a:pt x="50652" y="3563"/>
                    <a:pt x="48547" y="3087"/>
                    <a:pt x="45991" y="2585"/>
                  </a:cubicBezTo>
                  <a:cubicBezTo>
                    <a:pt x="43434" y="2109"/>
                    <a:pt x="40452" y="1558"/>
                    <a:pt x="37219" y="1132"/>
                  </a:cubicBezTo>
                  <a:cubicBezTo>
                    <a:pt x="34011" y="681"/>
                    <a:pt x="30552" y="330"/>
                    <a:pt x="27093" y="129"/>
                  </a:cubicBezTo>
                  <a:cubicBezTo>
                    <a:pt x="25409" y="44"/>
                    <a:pt x="23732" y="1"/>
                    <a:pt x="22079" y="1"/>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20"/>
            <p:cNvSpPr/>
            <p:nvPr/>
          </p:nvSpPr>
          <p:spPr>
            <a:xfrm>
              <a:off x="4987163" y="3347315"/>
              <a:ext cx="790635" cy="66145"/>
            </a:xfrm>
            <a:custGeom>
              <a:rect b="b" l="l" r="r" t="t"/>
              <a:pathLst>
                <a:path extrusionOk="0" h="2837" w="33911">
                  <a:moveTo>
                    <a:pt x="9076" y="0"/>
                  </a:moveTo>
                  <a:cubicBezTo>
                    <a:pt x="8672" y="0"/>
                    <a:pt x="8277" y="8"/>
                    <a:pt x="7896" y="29"/>
                  </a:cubicBezTo>
                  <a:cubicBezTo>
                    <a:pt x="6968" y="54"/>
                    <a:pt x="6116" y="79"/>
                    <a:pt x="5314" y="104"/>
                  </a:cubicBezTo>
                  <a:cubicBezTo>
                    <a:pt x="4512" y="154"/>
                    <a:pt x="3760" y="230"/>
                    <a:pt x="3109" y="280"/>
                  </a:cubicBezTo>
                  <a:cubicBezTo>
                    <a:pt x="2808" y="305"/>
                    <a:pt x="2482" y="330"/>
                    <a:pt x="2207" y="355"/>
                  </a:cubicBezTo>
                  <a:cubicBezTo>
                    <a:pt x="1931" y="380"/>
                    <a:pt x="1680" y="430"/>
                    <a:pt x="1455" y="480"/>
                  </a:cubicBezTo>
                  <a:cubicBezTo>
                    <a:pt x="527" y="631"/>
                    <a:pt x="1" y="706"/>
                    <a:pt x="1" y="706"/>
                  </a:cubicBezTo>
                  <a:cubicBezTo>
                    <a:pt x="1" y="706"/>
                    <a:pt x="527" y="656"/>
                    <a:pt x="1455" y="555"/>
                  </a:cubicBezTo>
                  <a:cubicBezTo>
                    <a:pt x="1705" y="530"/>
                    <a:pt x="1956" y="505"/>
                    <a:pt x="2232" y="480"/>
                  </a:cubicBezTo>
                  <a:cubicBezTo>
                    <a:pt x="2507" y="455"/>
                    <a:pt x="2808" y="455"/>
                    <a:pt x="3134" y="430"/>
                  </a:cubicBezTo>
                  <a:cubicBezTo>
                    <a:pt x="3785" y="405"/>
                    <a:pt x="4512" y="380"/>
                    <a:pt x="5314" y="355"/>
                  </a:cubicBezTo>
                  <a:lnTo>
                    <a:pt x="7896" y="355"/>
                  </a:lnTo>
                  <a:cubicBezTo>
                    <a:pt x="8798" y="355"/>
                    <a:pt x="9775" y="405"/>
                    <a:pt x="10778" y="430"/>
                  </a:cubicBezTo>
                  <a:cubicBezTo>
                    <a:pt x="11755" y="480"/>
                    <a:pt x="12808" y="480"/>
                    <a:pt x="13836" y="555"/>
                  </a:cubicBezTo>
                  <a:cubicBezTo>
                    <a:pt x="14888" y="631"/>
                    <a:pt x="15941" y="681"/>
                    <a:pt x="17019" y="756"/>
                  </a:cubicBezTo>
                  <a:cubicBezTo>
                    <a:pt x="18071" y="806"/>
                    <a:pt x="19124" y="931"/>
                    <a:pt x="20177" y="1032"/>
                  </a:cubicBezTo>
                  <a:cubicBezTo>
                    <a:pt x="21229" y="1132"/>
                    <a:pt x="22257" y="1232"/>
                    <a:pt x="23234" y="1307"/>
                  </a:cubicBezTo>
                  <a:cubicBezTo>
                    <a:pt x="25214" y="1558"/>
                    <a:pt x="27069" y="1808"/>
                    <a:pt x="28648" y="2009"/>
                  </a:cubicBezTo>
                  <a:cubicBezTo>
                    <a:pt x="30227" y="2285"/>
                    <a:pt x="31555" y="2460"/>
                    <a:pt x="32457" y="2610"/>
                  </a:cubicBezTo>
                  <a:cubicBezTo>
                    <a:pt x="33385" y="2761"/>
                    <a:pt x="33911" y="2836"/>
                    <a:pt x="33911" y="2836"/>
                  </a:cubicBezTo>
                  <a:cubicBezTo>
                    <a:pt x="33911" y="2836"/>
                    <a:pt x="33385" y="2736"/>
                    <a:pt x="32482" y="2535"/>
                  </a:cubicBezTo>
                  <a:cubicBezTo>
                    <a:pt x="31580" y="2335"/>
                    <a:pt x="30277" y="2059"/>
                    <a:pt x="28698" y="1758"/>
                  </a:cubicBezTo>
                  <a:cubicBezTo>
                    <a:pt x="27896" y="1608"/>
                    <a:pt x="27044" y="1483"/>
                    <a:pt x="26141" y="1357"/>
                  </a:cubicBezTo>
                  <a:cubicBezTo>
                    <a:pt x="25239" y="1207"/>
                    <a:pt x="24287" y="1082"/>
                    <a:pt x="23284" y="931"/>
                  </a:cubicBezTo>
                  <a:cubicBezTo>
                    <a:pt x="22282" y="806"/>
                    <a:pt x="21254" y="706"/>
                    <a:pt x="20227" y="605"/>
                  </a:cubicBezTo>
                  <a:cubicBezTo>
                    <a:pt x="19174" y="480"/>
                    <a:pt x="18121" y="355"/>
                    <a:pt x="17044" y="305"/>
                  </a:cubicBezTo>
                  <a:cubicBezTo>
                    <a:pt x="15966" y="255"/>
                    <a:pt x="14913" y="179"/>
                    <a:pt x="13861" y="129"/>
                  </a:cubicBezTo>
                  <a:cubicBezTo>
                    <a:pt x="12808" y="54"/>
                    <a:pt x="11781" y="54"/>
                    <a:pt x="10778" y="29"/>
                  </a:cubicBezTo>
                  <a:cubicBezTo>
                    <a:pt x="10199" y="15"/>
                    <a:pt x="9629" y="0"/>
                    <a:pt x="9076" y="0"/>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20"/>
            <p:cNvSpPr/>
            <p:nvPr/>
          </p:nvSpPr>
          <p:spPr>
            <a:xfrm>
              <a:off x="4740588" y="3431107"/>
              <a:ext cx="1228887" cy="116738"/>
            </a:xfrm>
            <a:custGeom>
              <a:rect b="b" l="l" r="r" t="t"/>
              <a:pathLst>
                <a:path extrusionOk="0" h="5007" w="52708">
                  <a:moveTo>
                    <a:pt x="15580" y="0"/>
                  </a:moveTo>
                  <a:cubicBezTo>
                    <a:pt x="15195" y="0"/>
                    <a:pt x="14813" y="6"/>
                    <a:pt x="14437" y="19"/>
                  </a:cubicBezTo>
                  <a:cubicBezTo>
                    <a:pt x="13685" y="19"/>
                    <a:pt x="12958" y="19"/>
                    <a:pt x="12231" y="44"/>
                  </a:cubicBezTo>
                  <a:cubicBezTo>
                    <a:pt x="11529" y="69"/>
                    <a:pt x="10828" y="94"/>
                    <a:pt x="10151" y="119"/>
                  </a:cubicBezTo>
                  <a:cubicBezTo>
                    <a:pt x="9474" y="169"/>
                    <a:pt x="8823" y="219"/>
                    <a:pt x="8221" y="270"/>
                  </a:cubicBezTo>
                  <a:cubicBezTo>
                    <a:pt x="6968" y="320"/>
                    <a:pt x="5840" y="470"/>
                    <a:pt x="4813" y="595"/>
                  </a:cubicBezTo>
                  <a:cubicBezTo>
                    <a:pt x="3810" y="721"/>
                    <a:pt x="2933" y="846"/>
                    <a:pt x="2231" y="996"/>
                  </a:cubicBezTo>
                  <a:cubicBezTo>
                    <a:pt x="1504" y="1097"/>
                    <a:pt x="953" y="1247"/>
                    <a:pt x="577" y="1322"/>
                  </a:cubicBezTo>
                  <a:cubicBezTo>
                    <a:pt x="201" y="1422"/>
                    <a:pt x="0" y="1473"/>
                    <a:pt x="0" y="1473"/>
                  </a:cubicBezTo>
                  <a:cubicBezTo>
                    <a:pt x="0" y="1473"/>
                    <a:pt x="201" y="1422"/>
                    <a:pt x="577" y="1347"/>
                  </a:cubicBezTo>
                  <a:cubicBezTo>
                    <a:pt x="953" y="1272"/>
                    <a:pt x="1529" y="1172"/>
                    <a:pt x="2231" y="1072"/>
                  </a:cubicBezTo>
                  <a:cubicBezTo>
                    <a:pt x="2958" y="971"/>
                    <a:pt x="3835" y="871"/>
                    <a:pt x="4838" y="771"/>
                  </a:cubicBezTo>
                  <a:cubicBezTo>
                    <a:pt x="5339" y="721"/>
                    <a:pt x="5890" y="671"/>
                    <a:pt x="6442" y="620"/>
                  </a:cubicBezTo>
                  <a:cubicBezTo>
                    <a:pt x="7018" y="570"/>
                    <a:pt x="7595" y="545"/>
                    <a:pt x="8221" y="520"/>
                  </a:cubicBezTo>
                  <a:cubicBezTo>
                    <a:pt x="8848" y="495"/>
                    <a:pt x="9499" y="445"/>
                    <a:pt x="10176" y="420"/>
                  </a:cubicBezTo>
                  <a:cubicBezTo>
                    <a:pt x="10828" y="420"/>
                    <a:pt x="11529" y="395"/>
                    <a:pt x="12256" y="395"/>
                  </a:cubicBezTo>
                  <a:cubicBezTo>
                    <a:pt x="12490" y="378"/>
                    <a:pt x="12727" y="373"/>
                    <a:pt x="12966" y="373"/>
                  </a:cubicBezTo>
                  <a:cubicBezTo>
                    <a:pt x="13445" y="373"/>
                    <a:pt x="13935" y="395"/>
                    <a:pt x="14437" y="395"/>
                  </a:cubicBezTo>
                  <a:cubicBezTo>
                    <a:pt x="15189" y="395"/>
                    <a:pt x="15940" y="395"/>
                    <a:pt x="16717" y="420"/>
                  </a:cubicBezTo>
                  <a:cubicBezTo>
                    <a:pt x="17494" y="445"/>
                    <a:pt x="18296" y="470"/>
                    <a:pt x="19098" y="495"/>
                  </a:cubicBezTo>
                  <a:cubicBezTo>
                    <a:pt x="19499" y="495"/>
                    <a:pt x="19900" y="520"/>
                    <a:pt x="20301" y="545"/>
                  </a:cubicBezTo>
                  <a:cubicBezTo>
                    <a:pt x="20702" y="570"/>
                    <a:pt x="21103" y="595"/>
                    <a:pt x="21529" y="620"/>
                  </a:cubicBezTo>
                  <a:cubicBezTo>
                    <a:pt x="23159" y="721"/>
                    <a:pt x="24813" y="821"/>
                    <a:pt x="26467" y="996"/>
                  </a:cubicBezTo>
                  <a:cubicBezTo>
                    <a:pt x="27269" y="1072"/>
                    <a:pt x="28096" y="1147"/>
                    <a:pt x="28923" y="1222"/>
                  </a:cubicBezTo>
                  <a:cubicBezTo>
                    <a:pt x="29750" y="1297"/>
                    <a:pt x="30577" y="1397"/>
                    <a:pt x="31379" y="1498"/>
                  </a:cubicBezTo>
                  <a:cubicBezTo>
                    <a:pt x="33008" y="1698"/>
                    <a:pt x="34612" y="1874"/>
                    <a:pt x="36141" y="2124"/>
                  </a:cubicBezTo>
                  <a:cubicBezTo>
                    <a:pt x="37670" y="2350"/>
                    <a:pt x="39174" y="2550"/>
                    <a:pt x="40577" y="2776"/>
                  </a:cubicBezTo>
                  <a:cubicBezTo>
                    <a:pt x="41981" y="3027"/>
                    <a:pt x="43309" y="3252"/>
                    <a:pt x="44537" y="3453"/>
                  </a:cubicBezTo>
                  <a:cubicBezTo>
                    <a:pt x="45164" y="3553"/>
                    <a:pt x="45740" y="3653"/>
                    <a:pt x="46291" y="3753"/>
                  </a:cubicBezTo>
                  <a:cubicBezTo>
                    <a:pt x="46868" y="3879"/>
                    <a:pt x="47394" y="3979"/>
                    <a:pt x="47895" y="4079"/>
                  </a:cubicBezTo>
                  <a:cubicBezTo>
                    <a:pt x="48873" y="4255"/>
                    <a:pt x="49750" y="4430"/>
                    <a:pt x="50452" y="4580"/>
                  </a:cubicBezTo>
                  <a:cubicBezTo>
                    <a:pt x="51880" y="4856"/>
                    <a:pt x="52708" y="5006"/>
                    <a:pt x="52708" y="5006"/>
                  </a:cubicBezTo>
                  <a:cubicBezTo>
                    <a:pt x="52708" y="5006"/>
                    <a:pt x="51880" y="4806"/>
                    <a:pt x="50477" y="4480"/>
                  </a:cubicBezTo>
                  <a:cubicBezTo>
                    <a:pt x="49775" y="4330"/>
                    <a:pt x="48898" y="4129"/>
                    <a:pt x="47921" y="3904"/>
                  </a:cubicBezTo>
                  <a:cubicBezTo>
                    <a:pt x="47419" y="3778"/>
                    <a:pt x="46893" y="3678"/>
                    <a:pt x="46342" y="3553"/>
                  </a:cubicBezTo>
                  <a:cubicBezTo>
                    <a:pt x="45790" y="3428"/>
                    <a:pt x="45189" y="3327"/>
                    <a:pt x="44587" y="3202"/>
                  </a:cubicBezTo>
                  <a:cubicBezTo>
                    <a:pt x="43359" y="2976"/>
                    <a:pt x="42031" y="2701"/>
                    <a:pt x="40627" y="2450"/>
                  </a:cubicBezTo>
                  <a:cubicBezTo>
                    <a:pt x="39224" y="2199"/>
                    <a:pt x="37745" y="1974"/>
                    <a:pt x="36191" y="1723"/>
                  </a:cubicBezTo>
                  <a:cubicBezTo>
                    <a:pt x="34662" y="1473"/>
                    <a:pt x="33058" y="1272"/>
                    <a:pt x="31429" y="1072"/>
                  </a:cubicBezTo>
                  <a:cubicBezTo>
                    <a:pt x="30627" y="971"/>
                    <a:pt x="29800" y="846"/>
                    <a:pt x="28973" y="771"/>
                  </a:cubicBezTo>
                  <a:cubicBezTo>
                    <a:pt x="28146" y="696"/>
                    <a:pt x="27319" y="620"/>
                    <a:pt x="26492" y="545"/>
                  </a:cubicBezTo>
                  <a:cubicBezTo>
                    <a:pt x="24838" y="370"/>
                    <a:pt x="23184" y="295"/>
                    <a:pt x="21554" y="194"/>
                  </a:cubicBezTo>
                  <a:cubicBezTo>
                    <a:pt x="21128" y="169"/>
                    <a:pt x="20727" y="144"/>
                    <a:pt x="20326" y="119"/>
                  </a:cubicBezTo>
                  <a:cubicBezTo>
                    <a:pt x="19925" y="94"/>
                    <a:pt x="19499" y="94"/>
                    <a:pt x="19098" y="69"/>
                  </a:cubicBezTo>
                  <a:cubicBezTo>
                    <a:pt x="18296" y="44"/>
                    <a:pt x="17519" y="44"/>
                    <a:pt x="16742" y="19"/>
                  </a:cubicBezTo>
                  <a:cubicBezTo>
                    <a:pt x="16354" y="6"/>
                    <a:pt x="15965" y="0"/>
                    <a:pt x="15580" y="0"/>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20"/>
            <p:cNvSpPr/>
            <p:nvPr/>
          </p:nvSpPr>
          <p:spPr>
            <a:xfrm>
              <a:off x="4939252" y="3478343"/>
              <a:ext cx="894060" cy="87035"/>
            </a:xfrm>
            <a:custGeom>
              <a:rect b="b" l="l" r="r" t="t"/>
              <a:pathLst>
                <a:path extrusionOk="0" h="3733" w="38347">
                  <a:moveTo>
                    <a:pt x="116" y="135"/>
                  </a:moveTo>
                  <a:lnTo>
                    <a:pt x="116" y="135"/>
                  </a:lnTo>
                  <a:cubicBezTo>
                    <a:pt x="40" y="142"/>
                    <a:pt x="1" y="148"/>
                    <a:pt x="1" y="148"/>
                  </a:cubicBezTo>
                  <a:cubicBezTo>
                    <a:pt x="1" y="148"/>
                    <a:pt x="40" y="143"/>
                    <a:pt x="116" y="135"/>
                  </a:cubicBezTo>
                  <a:close/>
                  <a:moveTo>
                    <a:pt x="5140" y="1"/>
                  </a:moveTo>
                  <a:cubicBezTo>
                    <a:pt x="4573" y="1"/>
                    <a:pt x="4044" y="23"/>
                    <a:pt x="3560" y="23"/>
                  </a:cubicBezTo>
                  <a:cubicBezTo>
                    <a:pt x="2808" y="23"/>
                    <a:pt x="2181" y="23"/>
                    <a:pt x="1655" y="48"/>
                  </a:cubicBezTo>
                  <a:cubicBezTo>
                    <a:pt x="857" y="67"/>
                    <a:pt x="334" y="113"/>
                    <a:pt x="116" y="135"/>
                  </a:cubicBezTo>
                  <a:lnTo>
                    <a:pt x="116" y="135"/>
                  </a:lnTo>
                  <a:cubicBezTo>
                    <a:pt x="188" y="129"/>
                    <a:pt x="293" y="123"/>
                    <a:pt x="427" y="123"/>
                  </a:cubicBezTo>
                  <a:cubicBezTo>
                    <a:pt x="703" y="123"/>
                    <a:pt x="1129" y="123"/>
                    <a:pt x="1655" y="148"/>
                  </a:cubicBezTo>
                  <a:cubicBezTo>
                    <a:pt x="2181" y="148"/>
                    <a:pt x="2808" y="148"/>
                    <a:pt x="3560" y="173"/>
                  </a:cubicBezTo>
                  <a:cubicBezTo>
                    <a:pt x="4287" y="224"/>
                    <a:pt x="5114" y="224"/>
                    <a:pt x="6016" y="274"/>
                  </a:cubicBezTo>
                  <a:cubicBezTo>
                    <a:pt x="6918" y="324"/>
                    <a:pt x="7896" y="374"/>
                    <a:pt x="8923" y="449"/>
                  </a:cubicBezTo>
                  <a:cubicBezTo>
                    <a:pt x="9951" y="499"/>
                    <a:pt x="11054" y="625"/>
                    <a:pt x="12181" y="700"/>
                  </a:cubicBezTo>
                  <a:cubicBezTo>
                    <a:pt x="13284" y="775"/>
                    <a:pt x="14462" y="850"/>
                    <a:pt x="15640" y="975"/>
                  </a:cubicBezTo>
                  <a:cubicBezTo>
                    <a:pt x="16818" y="1101"/>
                    <a:pt x="18021" y="1226"/>
                    <a:pt x="19224" y="1351"/>
                  </a:cubicBezTo>
                  <a:cubicBezTo>
                    <a:pt x="20427" y="1452"/>
                    <a:pt x="21605" y="1552"/>
                    <a:pt x="22783" y="1727"/>
                  </a:cubicBezTo>
                  <a:cubicBezTo>
                    <a:pt x="23961" y="1878"/>
                    <a:pt x="25139" y="2003"/>
                    <a:pt x="26242" y="2153"/>
                  </a:cubicBezTo>
                  <a:cubicBezTo>
                    <a:pt x="27369" y="2279"/>
                    <a:pt x="28447" y="2404"/>
                    <a:pt x="29475" y="2529"/>
                  </a:cubicBezTo>
                  <a:cubicBezTo>
                    <a:pt x="30502" y="2680"/>
                    <a:pt x="31480" y="2805"/>
                    <a:pt x="32382" y="2955"/>
                  </a:cubicBezTo>
                  <a:cubicBezTo>
                    <a:pt x="34161" y="3181"/>
                    <a:pt x="35665" y="3381"/>
                    <a:pt x="36693" y="3532"/>
                  </a:cubicBezTo>
                  <a:cubicBezTo>
                    <a:pt x="37745" y="3657"/>
                    <a:pt x="38347" y="3732"/>
                    <a:pt x="38347" y="3732"/>
                  </a:cubicBezTo>
                  <a:cubicBezTo>
                    <a:pt x="38347" y="3732"/>
                    <a:pt x="37745" y="3632"/>
                    <a:pt x="36718" y="3432"/>
                  </a:cubicBezTo>
                  <a:cubicBezTo>
                    <a:pt x="35690" y="3256"/>
                    <a:pt x="34186" y="3006"/>
                    <a:pt x="32407" y="2680"/>
                  </a:cubicBezTo>
                  <a:cubicBezTo>
                    <a:pt x="31530" y="2529"/>
                    <a:pt x="30552" y="2379"/>
                    <a:pt x="29525" y="2204"/>
                  </a:cubicBezTo>
                  <a:cubicBezTo>
                    <a:pt x="28497" y="2053"/>
                    <a:pt x="27420" y="1903"/>
                    <a:pt x="26292" y="1752"/>
                  </a:cubicBezTo>
                  <a:cubicBezTo>
                    <a:pt x="25189" y="1602"/>
                    <a:pt x="24011" y="1452"/>
                    <a:pt x="22833" y="1301"/>
                  </a:cubicBezTo>
                  <a:cubicBezTo>
                    <a:pt x="21655" y="1126"/>
                    <a:pt x="20477" y="1001"/>
                    <a:pt x="19274" y="875"/>
                  </a:cubicBezTo>
                  <a:cubicBezTo>
                    <a:pt x="18071" y="775"/>
                    <a:pt x="16868" y="650"/>
                    <a:pt x="15690" y="549"/>
                  </a:cubicBezTo>
                  <a:cubicBezTo>
                    <a:pt x="14487" y="424"/>
                    <a:pt x="13334" y="374"/>
                    <a:pt x="12206" y="299"/>
                  </a:cubicBezTo>
                  <a:cubicBezTo>
                    <a:pt x="11079" y="224"/>
                    <a:pt x="9976" y="148"/>
                    <a:pt x="8948" y="98"/>
                  </a:cubicBezTo>
                  <a:cubicBezTo>
                    <a:pt x="7896" y="73"/>
                    <a:pt x="6918" y="48"/>
                    <a:pt x="6016" y="23"/>
                  </a:cubicBezTo>
                  <a:cubicBezTo>
                    <a:pt x="5715" y="6"/>
                    <a:pt x="5423" y="1"/>
                    <a:pt x="5140" y="1"/>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20"/>
            <p:cNvSpPr/>
            <p:nvPr/>
          </p:nvSpPr>
          <p:spPr>
            <a:xfrm>
              <a:off x="3152374" y="3522104"/>
              <a:ext cx="2942166" cy="203377"/>
            </a:xfrm>
            <a:custGeom>
              <a:rect b="b" l="l" r="r" t="t"/>
              <a:pathLst>
                <a:path extrusionOk="0" h="8723" w="126192">
                  <a:moveTo>
                    <a:pt x="59124" y="1"/>
                  </a:moveTo>
                  <a:lnTo>
                    <a:pt x="57996" y="101"/>
                  </a:lnTo>
                  <a:lnTo>
                    <a:pt x="1" y="6091"/>
                  </a:lnTo>
                  <a:lnTo>
                    <a:pt x="1530" y="8723"/>
                  </a:lnTo>
                  <a:lnTo>
                    <a:pt x="57294" y="2958"/>
                  </a:lnTo>
                  <a:cubicBezTo>
                    <a:pt x="58147" y="4387"/>
                    <a:pt x="59951" y="5214"/>
                    <a:pt x="63084" y="5214"/>
                  </a:cubicBezTo>
                  <a:cubicBezTo>
                    <a:pt x="66217" y="5214"/>
                    <a:pt x="68046" y="4387"/>
                    <a:pt x="68873" y="2958"/>
                  </a:cubicBezTo>
                  <a:lnTo>
                    <a:pt x="124638" y="8723"/>
                  </a:lnTo>
                  <a:lnTo>
                    <a:pt x="126192" y="6091"/>
                  </a:lnTo>
                  <a:lnTo>
                    <a:pt x="68172" y="101"/>
                  </a:lnTo>
                  <a:lnTo>
                    <a:pt x="67044" y="1"/>
                  </a:lnTo>
                  <a:lnTo>
                    <a:pt x="66718" y="1078"/>
                  </a:lnTo>
                  <a:cubicBezTo>
                    <a:pt x="66643" y="1304"/>
                    <a:pt x="65916" y="2432"/>
                    <a:pt x="63084" y="2432"/>
                  </a:cubicBezTo>
                  <a:cubicBezTo>
                    <a:pt x="60252" y="2432"/>
                    <a:pt x="59525" y="1304"/>
                    <a:pt x="59475" y="1078"/>
                  </a:cubicBezTo>
                  <a:lnTo>
                    <a:pt x="59124" y="1"/>
                  </a:lnTo>
                  <a:close/>
                </a:path>
              </a:pathLst>
            </a:custGeom>
            <a:solidFill>
              <a:srgbClr val="BB92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20"/>
            <p:cNvSpPr/>
            <p:nvPr/>
          </p:nvSpPr>
          <p:spPr>
            <a:xfrm>
              <a:off x="4623129" y="2673663"/>
              <a:ext cx="324335" cy="739808"/>
            </a:xfrm>
            <a:custGeom>
              <a:rect b="b" l="l" r="r" t="t"/>
              <a:pathLst>
                <a:path extrusionOk="0" h="31731" w="13911">
                  <a:moveTo>
                    <a:pt x="13184" y="1"/>
                  </a:moveTo>
                  <a:lnTo>
                    <a:pt x="13184" y="1"/>
                  </a:lnTo>
                  <a:cubicBezTo>
                    <a:pt x="8723" y="677"/>
                    <a:pt x="4211" y="2181"/>
                    <a:pt x="1" y="4988"/>
                  </a:cubicBezTo>
                  <a:lnTo>
                    <a:pt x="1" y="31730"/>
                  </a:lnTo>
                  <a:cubicBezTo>
                    <a:pt x="1" y="31730"/>
                    <a:pt x="3384" y="26166"/>
                    <a:pt x="13911" y="23058"/>
                  </a:cubicBezTo>
                  <a:cubicBezTo>
                    <a:pt x="12457" y="16793"/>
                    <a:pt x="11580" y="8672"/>
                    <a:pt x="13184" y="1"/>
                  </a:cubicBezTo>
                  <a:close/>
                </a:path>
              </a:pathLst>
            </a:custGeom>
            <a:solidFill>
              <a:srgbClr val="E7D8A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20"/>
            <p:cNvSpPr/>
            <p:nvPr/>
          </p:nvSpPr>
          <p:spPr>
            <a:xfrm>
              <a:off x="4281313" y="2963440"/>
              <a:ext cx="291601" cy="161340"/>
            </a:xfrm>
            <a:custGeom>
              <a:rect b="b" l="l" r="r" t="t"/>
              <a:pathLst>
                <a:path extrusionOk="0" h="6920" w="12507">
                  <a:moveTo>
                    <a:pt x="9298" y="1"/>
                  </a:moveTo>
                  <a:cubicBezTo>
                    <a:pt x="8450" y="1"/>
                    <a:pt x="7614" y="99"/>
                    <a:pt x="6817" y="354"/>
                  </a:cubicBezTo>
                  <a:cubicBezTo>
                    <a:pt x="5238" y="830"/>
                    <a:pt x="3935" y="1907"/>
                    <a:pt x="2882" y="3110"/>
                  </a:cubicBezTo>
                  <a:cubicBezTo>
                    <a:pt x="1830" y="4313"/>
                    <a:pt x="978" y="5642"/>
                    <a:pt x="0" y="6920"/>
                  </a:cubicBezTo>
                  <a:cubicBezTo>
                    <a:pt x="534" y="6807"/>
                    <a:pt x="1076" y="6770"/>
                    <a:pt x="1621" y="6770"/>
                  </a:cubicBezTo>
                  <a:cubicBezTo>
                    <a:pt x="2659" y="6770"/>
                    <a:pt x="3709" y="6904"/>
                    <a:pt x="4737" y="6904"/>
                  </a:cubicBezTo>
                  <a:cubicBezTo>
                    <a:pt x="5453" y="6904"/>
                    <a:pt x="6159" y="6839"/>
                    <a:pt x="6842" y="6619"/>
                  </a:cubicBezTo>
                  <a:cubicBezTo>
                    <a:pt x="7594" y="6369"/>
                    <a:pt x="8296" y="5968"/>
                    <a:pt x="8948" y="5516"/>
                  </a:cubicBezTo>
                  <a:cubicBezTo>
                    <a:pt x="9800" y="4940"/>
                    <a:pt x="10577" y="4288"/>
                    <a:pt x="11178" y="3486"/>
                  </a:cubicBezTo>
                  <a:cubicBezTo>
                    <a:pt x="11855" y="2534"/>
                    <a:pt x="12156" y="1456"/>
                    <a:pt x="12506" y="354"/>
                  </a:cubicBezTo>
                  <a:cubicBezTo>
                    <a:pt x="11457" y="158"/>
                    <a:pt x="10368" y="1"/>
                    <a:pt x="9298" y="1"/>
                  </a:cubicBezTo>
                  <a:close/>
                </a:path>
              </a:pathLst>
            </a:custGeom>
            <a:solidFill>
              <a:srgbClr val="BEB2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20"/>
            <p:cNvSpPr/>
            <p:nvPr/>
          </p:nvSpPr>
          <p:spPr>
            <a:xfrm>
              <a:off x="4278376" y="2964302"/>
              <a:ext cx="302722" cy="162832"/>
            </a:xfrm>
            <a:custGeom>
              <a:rect b="b" l="l" r="r" t="t"/>
              <a:pathLst>
                <a:path extrusionOk="0" h="6984" w="12984">
                  <a:moveTo>
                    <a:pt x="12639" y="1"/>
                  </a:moveTo>
                  <a:cubicBezTo>
                    <a:pt x="12604" y="1"/>
                    <a:pt x="12568" y="6"/>
                    <a:pt x="12532" y="16"/>
                  </a:cubicBezTo>
                  <a:cubicBezTo>
                    <a:pt x="8221" y="1444"/>
                    <a:pt x="4537" y="3675"/>
                    <a:pt x="176" y="6407"/>
                  </a:cubicBezTo>
                  <a:cubicBezTo>
                    <a:pt x="51" y="6507"/>
                    <a:pt x="1" y="6708"/>
                    <a:pt x="101" y="6858"/>
                  </a:cubicBezTo>
                  <a:cubicBezTo>
                    <a:pt x="151" y="6933"/>
                    <a:pt x="251" y="6983"/>
                    <a:pt x="352" y="6983"/>
                  </a:cubicBezTo>
                  <a:cubicBezTo>
                    <a:pt x="402" y="6983"/>
                    <a:pt x="477" y="6983"/>
                    <a:pt x="527" y="6958"/>
                  </a:cubicBezTo>
                  <a:cubicBezTo>
                    <a:pt x="4838" y="4226"/>
                    <a:pt x="8497" y="2021"/>
                    <a:pt x="12733" y="592"/>
                  </a:cubicBezTo>
                  <a:cubicBezTo>
                    <a:pt x="12908" y="542"/>
                    <a:pt x="12983" y="367"/>
                    <a:pt x="12933" y="216"/>
                  </a:cubicBezTo>
                  <a:cubicBezTo>
                    <a:pt x="12893" y="77"/>
                    <a:pt x="12774" y="1"/>
                    <a:pt x="12639" y="1"/>
                  </a:cubicBez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0"/>
            <p:cNvSpPr/>
            <p:nvPr/>
          </p:nvSpPr>
          <p:spPr>
            <a:xfrm>
              <a:off x="4444329" y="2696441"/>
              <a:ext cx="168311" cy="282858"/>
            </a:xfrm>
            <a:custGeom>
              <a:rect b="b" l="l" r="r" t="t"/>
              <a:pathLst>
                <a:path extrusionOk="0" h="12132" w="7219">
                  <a:moveTo>
                    <a:pt x="1" y="1"/>
                  </a:moveTo>
                  <a:lnTo>
                    <a:pt x="1" y="1"/>
                  </a:lnTo>
                  <a:cubicBezTo>
                    <a:pt x="151" y="1455"/>
                    <a:pt x="276" y="2833"/>
                    <a:pt x="627" y="4237"/>
                  </a:cubicBezTo>
                  <a:cubicBezTo>
                    <a:pt x="978" y="5640"/>
                    <a:pt x="1529" y="7019"/>
                    <a:pt x="2382" y="8171"/>
                  </a:cubicBezTo>
                  <a:cubicBezTo>
                    <a:pt x="3535" y="9801"/>
                    <a:pt x="4813" y="11179"/>
                    <a:pt x="6291" y="12131"/>
                  </a:cubicBezTo>
                  <a:cubicBezTo>
                    <a:pt x="6843" y="10377"/>
                    <a:pt x="7219" y="9024"/>
                    <a:pt x="6918" y="7219"/>
                  </a:cubicBezTo>
                  <a:cubicBezTo>
                    <a:pt x="6642" y="5515"/>
                    <a:pt x="5615" y="3986"/>
                    <a:pt x="4337" y="2833"/>
                  </a:cubicBezTo>
                  <a:cubicBezTo>
                    <a:pt x="3058" y="1655"/>
                    <a:pt x="1529" y="803"/>
                    <a:pt x="1" y="1"/>
                  </a:cubicBezTo>
                  <a:close/>
                </a:path>
              </a:pathLst>
            </a:custGeom>
            <a:solidFill>
              <a:srgbClr val="BEB2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20"/>
            <p:cNvSpPr/>
            <p:nvPr/>
          </p:nvSpPr>
          <p:spPr>
            <a:xfrm>
              <a:off x="4437894" y="2691615"/>
              <a:ext cx="153716" cy="287101"/>
            </a:xfrm>
            <a:custGeom>
              <a:rect b="b" l="l" r="r" t="t"/>
              <a:pathLst>
                <a:path extrusionOk="0" h="12314" w="6593">
                  <a:moveTo>
                    <a:pt x="350" y="0"/>
                  </a:moveTo>
                  <a:cubicBezTo>
                    <a:pt x="280" y="0"/>
                    <a:pt x="208" y="26"/>
                    <a:pt x="151" y="83"/>
                  </a:cubicBezTo>
                  <a:cubicBezTo>
                    <a:pt x="1" y="183"/>
                    <a:pt x="1" y="383"/>
                    <a:pt x="101" y="509"/>
                  </a:cubicBezTo>
                  <a:cubicBezTo>
                    <a:pt x="2933" y="3992"/>
                    <a:pt x="4888" y="7877"/>
                    <a:pt x="5941" y="12088"/>
                  </a:cubicBezTo>
                  <a:cubicBezTo>
                    <a:pt x="5966" y="12213"/>
                    <a:pt x="6091" y="12313"/>
                    <a:pt x="6242" y="12313"/>
                  </a:cubicBezTo>
                  <a:lnTo>
                    <a:pt x="6317" y="12313"/>
                  </a:lnTo>
                  <a:cubicBezTo>
                    <a:pt x="6467" y="12263"/>
                    <a:pt x="6592" y="12088"/>
                    <a:pt x="6542" y="11937"/>
                  </a:cubicBezTo>
                  <a:cubicBezTo>
                    <a:pt x="5490" y="7627"/>
                    <a:pt x="3485" y="3667"/>
                    <a:pt x="577" y="108"/>
                  </a:cubicBezTo>
                  <a:cubicBezTo>
                    <a:pt x="522" y="39"/>
                    <a:pt x="437" y="0"/>
                    <a:pt x="350" y="0"/>
                  </a:cubicBez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20"/>
            <p:cNvSpPr/>
            <p:nvPr/>
          </p:nvSpPr>
          <p:spPr>
            <a:xfrm>
              <a:off x="4335520" y="2888740"/>
              <a:ext cx="792570" cy="126787"/>
            </a:xfrm>
            <a:custGeom>
              <a:rect b="b" l="l" r="r" t="t"/>
              <a:pathLst>
                <a:path extrusionOk="0" h="5438" w="33994">
                  <a:moveTo>
                    <a:pt x="486" y="1"/>
                  </a:moveTo>
                  <a:cubicBezTo>
                    <a:pt x="161" y="1"/>
                    <a:pt x="1" y="516"/>
                    <a:pt x="382" y="650"/>
                  </a:cubicBezTo>
                  <a:cubicBezTo>
                    <a:pt x="7983" y="3808"/>
                    <a:pt x="16195" y="5437"/>
                    <a:pt x="24428" y="5437"/>
                  </a:cubicBezTo>
                  <a:cubicBezTo>
                    <a:pt x="25018" y="5437"/>
                    <a:pt x="25607" y="5429"/>
                    <a:pt x="26197" y="5412"/>
                  </a:cubicBezTo>
                  <a:cubicBezTo>
                    <a:pt x="28678" y="5362"/>
                    <a:pt x="31134" y="5162"/>
                    <a:pt x="33590" y="4786"/>
                  </a:cubicBezTo>
                  <a:cubicBezTo>
                    <a:pt x="33994" y="4738"/>
                    <a:pt x="33925" y="4128"/>
                    <a:pt x="33554" y="4128"/>
                  </a:cubicBezTo>
                  <a:cubicBezTo>
                    <a:pt x="33534" y="4128"/>
                    <a:pt x="33512" y="4130"/>
                    <a:pt x="33490" y="4134"/>
                  </a:cubicBezTo>
                  <a:cubicBezTo>
                    <a:pt x="30542" y="4554"/>
                    <a:pt x="27565" y="4763"/>
                    <a:pt x="24588" y="4763"/>
                  </a:cubicBezTo>
                  <a:cubicBezTo>
                    <a:pt x="18857" y="4763"/>
                    <a:pt x="13125" y="3989"/>
                    <a:pt x="7600" y="2455"/>
                  </a:cubicBezTo>
                  <a:cubicBezTo>
                    <a:pt x="5244" y="1778"/>
                    <a:pt x="2888" y="976"/>
                    <a:pt x="607" y="24"/>
                  </a:cubicBezTo>
                  <a:cubicBezTo>
                    <a:pt x="565" y="8"/>
                    <a:pt x="524" y="1"/>
                    <a:pt x="486" y="1"/>
                  </a:cubicBez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20"/>
            <p:cNvSpPr/>
            <p:nvPr/>
          </p:nvSpPr>
          <p:spPr>
            <a:xfrm>
              <a:off x="3912010" y="2614071"/>
              <a:ext cx="442355" cy="365276"/>
            </a:xfrm>
            <a:custGeom>
              <a:rect b="b" l="l" r="r" t="t"/>
              <a:pathLst>
                <a:path extrusionOk="0" h="15667" w="18973">
                  <a:moveTo>
                    <a:pt x="6843" y="0"/>
                  </a:moveTo>
                  <a:cubicBezTo>
                    <a:pt x="2532" y="1704"/>
                    <a:pt x="0" y="12105"/>
                    <a:pt x="0" y="12105"/>
                  </a:cubicBezTo>
                  <a:cubicBezTo>
                    <a:pt x="7269" y="13584"/>
                    <a:pt x="8221" y="14837"/>
                    <a:pt x="12206" y="15589"/>
                  </a:cubicBezTo>
                  <a:cubicBezTo>
                    <a:pt x="12487" y="15642"/>
                    <a:pt x="12754" y="15666"/>
                    <a:pt x="13006" y="15666"/>
                  </a:cubicBezTo>
                  <a:cubicBezTo>
                    <a:pt x="16355" y="15666"/>
                    <a:pt x="17244" y="11354"/>
                    <a:pt x="17244" y="11354"/>
                  </a:cubicBezTo>
                  <a:cubicBezTo>
                    <a:pt x="18973" y="7043"/>
                    <a:pt x="17469" y="5013"/>
                    <a:pt x="14286" y="3860"/>
                  </a:cubicBezTo>
                  <a:cubicBezTo>
                    <a:pt x="10677" y="2557"/>
                    <a:pt x="6843" y="0"/>
                    <a:pt x="6843" y="0"/>
                  </a:cubicBezTo>
                  <a:close/>
                </a:path>
              </a:pathLst>
            </a:custGeom>
            <a:solidFill>
              <a:srgbClr val="BEB29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0"/>
            <p:cNvSpPr/>
            <p:nvPr/>
          </p:nvSpPr>
          <p:spPr>
            <a:xfrm>
              <a:off x="3944721" y="2650814"/>
              <a:ext cx="143784" cy="219254"/>
            </a:xfrm>
            <a:custGeom>
              <a:rect b="b" l="l" r="r" t="t"/>
              <a:pathLst>
                <a:path extrusionOk="0" h="9404" w="6167">
                  <a:moveTo>
                    <a:pt x="5168" y="1"/>
                  </a:moveTo>
                  <a:cubicBezTo>
                    <a:pt x="4445" y="1"/>
                    <a:pt x="2877" y="2438"/>
                    <a:pt x="2357" y="3336"/>
                  </a:cubicBezTo>
                  <a:cubicBezTo>
                    <a:pt x="1029" y="5592"/>
                    <a:pt x="1" y="8625"/>
                    <a:pt x="602" y="9276"/>
                  </a:cubicBezTo>
                  <a:cubicBezTo>
                    <a:pt x="666" y="9340"/>
                    <a:pt x="769" y="9403"/>
                    <a:pt x="926" y="9403"/>
                  </a:cubicBezTo>
                  <a:cubicBezTo>
                    <a:pt x="1016" y="9403"/>
                    <a:pt x="1125" y="9382"/>
                    <a:pt x="1254" y="9326"/>
                  </a:cubicBezTo>
                  <a:cubicBezTo>
                    <a:pt x="3034" y="8499"/>
                    <a:pt x="4337" y="6169"/>
                    <a:pt x="5139" y="4239"/>
                  </a:cubicBezTo>
                  <a:cubicBezTo>
                    <a:pt x="5790" y="2735"/>
                    <a:pt x="6116" y="1457"/>
                    <a:pt x="6141" y="1331"/>
                  </a:cubicBezTo>
                  <a:cubicBezTo>
                    <a:pt x="6166" y="1256"/>
                    <a:pt x="6116" y="1156"/>
                    <a:pt x="6041" y="1131"/>
                  </a:cubicBezTo>
                  <a:cubicBezTo>
                    <a:pt x="6028" y="1128"/>
                    <a:pt x="6014" y="1126"/>
                    <a:pt x="6001" y="1126"/>
                  </a:cubicBezTo>
                  <a:cubicBezTo>
                    <a:pt x="5916" y="1126"/>
                    <a:pt x="5841" y="1191"/>
                    <a:pt x="5841" y="1256"/>
                  </a:cubicBezTo>
                  <a:cubicBezTo>
                    <a:pt x="5816" y="1306"/>
                    <a:pt x="4161" y="7597"/>
                    <a:pt x="1104" y="9026"/>
                  </a:cubicBezTo>
                  <a:cubicBezTo>
                    <a:pt x="1013" y="9071"/>
                    <a:pt x="953" y="9086"/>
                    <a:pt x="914" y="9086"/>
                  </a:cubicBezTo>
                  <a:cubicBezTo>
                    <a:pt x="868" y="9086"/>
                    <a:pt x="853" y="9064"/>
                    <a:pt x="853" y="9051"/>
                  </a:cubicBezTo>
                  <a:cubicBezTo>
                    <a:pt x="452" y="8625"/>
                    <a:pt x="1204" y="5943"/>
                    <a:pt x="2633" y="3512"/>
                  </a:cubicBezTo>
                  <a:cubicBezTo>
                    <a:pt x="3735" y="1557"/>
                    <a:pt x="4888" y="304"/>
                    <a:pt x="5139" y="304"/>
                  </a:cubicBezTo>
                  <a:cubicBezTo>
                    <a:pt x="5139" y="304"/>
                    <a:pt x="5239" y="479"/>
                    <a:pt x="4838" y="1532"/>
                  </a:cubicBezTo>
                  <a:cubicBezTo>
                    <a:pt x="3134" y="6068"/>
                    <a:pt x="2181" y="7346"/>
                    <a:pt x="1906" y="7497"/>
                  </a:cubicBezTo>
                  <a:cubicBezTo>
                    <a:pt x="1906" y="7472"/>
                    <a:pt x="1906" y="7422"/>
                    <a:pt x="1906" y="7321"/>
                  </a:cubicBezTo>
                  <a:cubicBezTo>
                    <a:pt x="2006" y="6068"/>
                    <a:pt x="3836" y="2785"/>
                    <a:pt x="3836" y="2735"/>
                  </a:cubicBezTo>
                  <a:cubicBezTo>
                    <a:pt x="3886" y="2660"/>
                    <a:pt x="3861" y="2559"/>
                    <a:pt x="3785" y="2534"/>
                  </a:cubicBezTo>
                  <a:cubicBezTo>
                    <a:pt x="3759" y="2517"/>
                    <a:pt x="3729" y="2508"/>
                    <a:pt x="3699" y="2508"/>
                  </a:cubicBezTo>
                  <a:cubicBezTo>
                    <a:pt x="3646" y="2508"/>
                    <a:pt x="3592" y="2536"/>
                    <a:pt x="3560" y="2585"/>
                  </a:cubicBezTo>
                  <a:cubicBezTo>
                    <a:pt x="3485" y="2735"/>
                    <a:pt x="1705" y="5968"/>
                    <a:pt x="1580" y="7296"/>
                  </a:cubicBezTo>
                  <a:cubicBezTo>
                    <a:pt x="1555" y="7672"/>
                    <a:pt x="1680" y="7798"/>
                    <a:pt x="1805" y="7823"/>
                  </a:cubicBezTo>
                  <a:cubicBezTo>
                    <a:pt x="1823" y="7827"/>
                    <a:pt x="1841" y="7829"/>
                    <a:pt x="1859" y="7829"/>
                  </a:cubicBezTo>
                  <a:cubicBezTo>
                    <a:pt x="2758" y="7829"/>
                    <a:pt x="4599" y="3106"/>
                    <a:pt x="5139" y="1632"/>
                  </a:cubicBezTo>
                  <a:cubicBezTo>
                    <a:pt x="5515" y="630"/>
                    <a:pt x="5565" y="153"/>
                    <a:pt x="5289" y="28"/>
                  </a:cubicBezTo>
                  <a:cubicBezTo>
                    <a:pt x="5252" y="10"/>
                    <a:pt x="5212" y="1"/>
                    <a:pt x="5168" y="1"/>
                  </a:cubicBez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20"/>
            <p:cNvSpPr/>
            <p:nvPr/>
          </p:nvSpPr>
          <p:spPr>
            <a:xfrm>
              <a:off x="3907930" y="2750787"/>
              <a:ext cx="468072" cy="149146"/>
            </a:xfrm>
            <a:custGeom>
              <a:rect b="b" l="l" r="r" t="t"/>
              <a:pathLst>
                <a:path extrusionOk="0" h="6397" w="20076">
                  <a:moveTo>
                    <a:pt x="12361" y="0"/>
                  </a:moveTo>
                  <a:cubicBezTo>
                    <a:pt x="10494" y="0"/>
                    <a:pt x="8797" y="728"/>
                    <a:pt x="7318" y="2206"/>
                  </a:cubicBezTo>
                  <a:cubicBezTo>
                    <a:pt x="3634" y="5840"/>
                    <a:pt x="201" y="6091"/>
                    <a:pt x="175" y="6091"/>
                  </a:cubicBezTo>
                  <a:cubicBezTo>
                    <a:pt x="75" y="6091"/>
                    <a:pt x="0" y="6166"/>
                    <a:pt x="25" y="6241"/>
                  </a:cubicBezTo>
                  <a:cubicBezTo>
                    <a:pt x="25" y="6329"/>
                    <a:pt x="82" y="6397"/>
                    <a:pt x="146" y="6397"/>
                  </a:cubicBezTo>
                  <a:cubicBezTo>
                    <a:pt x="156" y="6397"/>
                    <a:pt x="166" y="6395"/>
                    <a:pt x="175" y="6392"/>
                  </a:cubicBezTo>
                  <a:cubicBezTo>
                    <a:pt x="326" y="6392"/>
                    <a:pt x="3759" y="6166"/>
                    <a:pt x="7544" y="2432"/>
                  </a:cubicBezTo>
                  <a:cubicBezTo>
                    <a:pt x="8973" y="1027"/>
                    <a:pt x="10597" y="301"/>
                    <a:pt x="12366" y="301"/>
                  </a:cubicBezTo>
                  <a:cubicBezTo>
                    <a:pt x="12396" y="301"/>
                    <a:pt x="12426" y="301"/>
                    <a:pt x="12456" y="302"/>
                  </a:cubicBezTo>
                  <a:cubicBezTo>
                    <a:pt x="16341" y="352"/>
                    <a:pt x="19749" y="3860"/>
                    <a:pt x="19775" y="3886"/>
                  </a:cubicBezTo>
                  <a:cubicBezTo>
                    <a:pt x="19816" y="3913"/>
                    <a:pt x="19865" y="3933"/>
                    <a:pt x="19909" y="3933"/>
                  </a:cubicBezTo>
                  <a:cubicBezTo>
                    <a:pt x="19945" y="3933"/>
                    <a:pt x="19977" y="3919"/>
                    <a:pt x="20000" y="3886"/>
                  </a:cubicBezTo>
                  <a:lnTo>
                    <a:pt x="20050" y="3835"/>
                  </a:lnTo>
                  <a:cubicBezTo>
                    <a:pt x="20075" y="3785"/>
                    <a:pt x="20050" y="3710"/>
                    <a:pt x="20000" y="3660"/>
                  </a:cubicBezTo>
                  <a:cubicBezTo>
                    <a:pt x="19875" y="3510"/>
                    <a:pt x="16491" y="51"/>
                    <a:pt x="12456" y="1"/>
                  </a:cubicBezTo>
                  <a:cubicBezTo>
                    <a:pt x="12424" y="0"/>
                    <a:pt x="12393" y="0"/>
                    <a:pt x="12361" y="0"/>
                  </a:cubicBez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0"/>
            <p:cNvSpPr/>
            <p:nvPr/>
          </p:nvSpPr>
          <p:spPr>
            <a:xfrm>
              <a:off x="4067449" y="2610317"/>
              <a:ext cx="53764" cy="190320"/>
            </a:xfrm>
            <a:custGeom>
              <a:rect b="b" l="l" r="r" t="t"/>
              <a:pathLst>
                <a:path extrusionOk="0" h="8163" w="2306">
                  <a:moveTo>
                    <a:pt x="185" y="1"/>
                  </a:moveTo>
                  <a:cubicBezTo>
                    <a:pt x="141" y="1"/>
                    <a:pt x="92" y="19"/>
                    <a:pt x="50" y="61"/>
                  </a:cubicBezTo>
                  <a:cubicBezTo>
                    <a:pt x="0" y="136"/>
                    <a:pt x="0" y="236"/>
                    <a:pt x="75" y="286"/>
                  </a:cubicBezTo>
                  <a:cubicBezTo>
                    <a:pt x="100" y="312"/>
                    <a:pt x="1955" y="1966"/>
                    <a:pt x="802" y="7956"/>
                  </a:cubicBezTo>
                  <a:cubicBezTo>
                    <a:pt x="777" y="8056"/>
                    <a:pt x="827" y="8131"/>
                    <a:pt x="927" y="8156"/>
                  </a:cubicBezTo>
                  <a:cubicBezTo>
                    <a:pt x="941" y="8161"/>
                    <a:pt x="954" y="8163"/>
                    <a:pt x="967" y="8163"/>
                  </a:cubicBezTo>
                  <a:cubicBezTo>
                    <a:pt x="1028" y="8163"/>
                    <a:pt x="1082" y="8118"/>
                    <a:pt x="1103" y="8056"/>
                  </a:cubicBezTo>
                  <a:lnTo>
                    <a:pt x="1103" y="8031"/>
                  </a:lnTo>
                  <a:cubicBezTo>
                    <a:pt x="2306" y="1840"/>
                    <a:pt x="376" y="111"/>
                    <a:pt x="276" y="36"/>
                  </a:cubicBezTo>
                  <a:cubicBezTo>
                    <a:pt x="253" y="13"/>
                    <a:pt x="221" y="1"/>
                    <a:pt x="185" y="1"/>
                  </a:cubicBez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0"/>
            <p:cNvSpPr/>
            <p:nvPr/>
          </p:nvSpPr>
          <p:spPr>
            <a:xfrm>
              <a:off x="4038818" y="2578422"/>
              <a:ext cx="417222" cy="342451"/>
            </a:xfrm>
            <a:custGeom>
              <a:rect b="b" l="l" r="r" t="t"/>
              <a:pathLst>
                <a:path extrusionOk="0" h="14688" w="17895">
                  <a:moveTo>
                    <a:pt x="2707" y="0"/>
                  </a:moveTo>
                  <a:cubicBezTo>
                    <a:pt x="2707" y="1"/>
                    <a:pt x="0" y="10351"/>
                    <a:pt x="13033" y="14687"/>
                  </a:cubicBezTo>
                  <a:cubicBezTo>
                    <a:pt x="13033" y="14687"/>
                    <a:pt x="17895" y="8747"/>
                    <a:pt x="10953" y="5314"/>
                  </a:cubicBezTo>
                  <a:cubicBezTo>
                    <a:pt x="3985" y="1880"/>
                    <a:pt x="2707" y="0"/>
                    <a:pt x="2707" y="0"/>
                  </a:cubicBezTo>
                  <a:close/>
                </a:path>
              </a:pathLst>
            </a:custGeom>
            <a:solidFill>
              <a:srgbClr val="8A7C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20"/>
            <p:cNvSpPr/>
            <p:nvPr/>
          </p:nvSpPr>
          <p:spPr>
            <a:xfrm>
              <a:off x="3227165" y="3822419"/>
              <a:ext cx="380996" cy="380986"/>
            </a:xfrm>
            <a:custGeom>
              <a:rect b="b" l="l" r="r" t="t"/>
              <a:pathLst>
                <a:path extrusionOk="0" h="4207" w="4207">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0"/>
            <p:cNvSpPr/>
            <p:nvPr/>
          </p:nvSpPr>
          <p:spPr>
            <a:xfrm>
              <a:off x="5474737" y="1450963"/>
              <a:ext cx="468071" cy="468071"/>
            </a:xfrm>
            <a:custGeom>
              <a:rect b="b" l="l" r="r" t="t"/>
              <a:pathLst>
                <a:path extrusionOk="0" h="4207" w="4207">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99" name="Google Shape;199;p20">
            <a:hlinkClick/>
          </p:cNvPr>
          <p:cNvSpPr/>
          <p:nvPr/>
        </p:nvSpPr>
        <p:spPr>
          <a:xfrm>
            <a:off x="8428325" y="1332475"/>
            <a:ext cx="324600" cy="324600"/>
          </a:xfrm>
          <a:prstGeom prst="ellipse">
            <a:avLst/>
          </a:prstGeom>
          <a:noFill/>
          <a:ln cap="flat" cmpd="sng" w="28575">
            <a:solidFill>
              <a:srgbClr val="BEB296"/>
            </a:solidFill>
            <a:prstDash val="solid"/>
            <a:round/>
            <a:headEnd len="sm" w="sm" type="none"/>
            <a:tailEnd len="sm" w="sm" type="none"/>
          </a:ln>
        </p:spPr>
        <p:txBody>
          <a:bodyPr anchorCtr="0" anchor="ctr" bIns="18275" lIns="64000" spcFirstLastPara="1" rIns="91425" wrap="square" tIns="0">
            <a:noAutofit/>
          </a:bodyPr>
          <a:lstStyle/>
          <a:p>
            <a:pPr indent="0" lvl="0" marL="0" rtl="0" algn="l">
              <a:spcBef>
                <a:spcPts val="0"/>
              </a:spcBef>
              <a:spcAft>
                <a:spcPts val="0"/>
              </a:spcAft>
              <a:buNone/>
            </a:pPr>
            <a:r>
              <a:rPr b="1" lang="fi">
                <a:solidFill>
                  <a:srgbClr val="BEB296"/>
                </a:solidFill>
              </a:rPr>
              <a:t>&lt;</a:t>
            </a:r>
            <a:endParaRPr b="1">
              <a:solidFill>
                <a:srgbClr val="BEB296"/>
              </a:solidFill>
            </a:endParaRPr>
          </a:p>
        </p:txBody>
      </p:sp>
      <p:sp>
        <p:nvSpPr>
          <p:cNvPr id="200" name="Google Shape;200;p20">
            <a:hlinkClick/>
          </p:cNvPr>
          <p:cNvSpPr/>
          <p:nvPr/>
        </p:nvSpPr>
        <p:spPr>
          <a:xfrm>
            <a:off x="8428325" y="3031250"/>
            <a:ext cx="324600" cy="324600"/>
          </a:xfrm>
          <a:prstGeom prst="ellipse">
            <a:avLst/>
          </a:prstGeom>
          <a:noFill/>
          <a:ln cap="flat" cmpd="sng" w="28575">
            <a:solidFill>
              <a:srgbClr val="BEB296"/>
            </a:solidFill>
            <a:prstDash val="solid"/>
            <a:round/>
            <a:headEnd len="sm" w="sm" type="none"/>
            <a:tailEnd len="sm" w="sm" type="none"/>
          </a:ln>
        </p:spPr>
        <p:txBody>
          <a:bodyPr anchorCtr="0" anchor="ctr" bIns="18275" lIns="64000" spcFirstLastPara="1" rIns="91425" wrap="square" tIns="0">
            <a:noAutofit/>
          </a:bodyPr>
          <a:lstStyle/>
          <a:p>
            <a:pPr indent="0" lvl="0" marL="0" rtl="0" algn="l">
              <a:spcBef>
                <a:spcPts val="0"/>
              </a:spcBef>
              <a:spcAft>
                <a:spcPts val="0"/>
              </a:spcAft>
              <a:buNone/>
            </a:pPr>
            <a:r>
              <a:rPr b="1" lang="fi">
                <a:solidFill>
                  <a:srgbClr val="BEB296"/>
                </a:solidFill>
              </a:rPr>
              <a:t>&lt;</a:t>
            </a:r>
            <a:endParaRPr b="1">
              <a:solidFill>
                <a:srgbClr val="BEB296"/>
              </a:solidFill>
            </a:endParaRPr>
          </a:p>
        </p:txBody>
      </p:sp>
      <p:sp>
        <p:nvSpPr>
          <p:cNvPr id="201" name="Google Shape;201;p20">
            <a:hlinkClick/>
          </p:cNvPr>
          <p:cNvSpPr/>
          <p:nvPr/>
        </p:nvSpPr>
        <p:spPr>
          <a:xfrm flipH="1">
            <a:off x="391175" y="3031250"/>
            <a:ext cx="324600" cy="324600"/>
          </a:xfrm>
          <a:prstGeom prst="ellipse">
            <a:avLst/>
          </a:prstGeom>
          <a:noFill/>
          <a:ln cap="flat" cmpd="sng" w="28575">
            <a:solidFill>
              <a:srgbClr val="BEB296"/>
            </a:solidFill>
            <a:prstDash val="solid"/>
            <a:round/>
            <a:headEnd len="sm" w="sm" type="none"/>
            <a:tailEnd len="sm" w="sm" type="none"/>
          </a:ln>
        </p:spPr>
        <p:txBody>
          <a:bodyPr anchorCtr="0" anchor="ctr" bIns="18275" lIns="73150" spcFirstLastPara="1" rIns="82275" wrap="square" tIns="0">
            <a:noAutofit/>
          </a:bodyPr>
          <a:lstStyle/>
          <a:p>
            <a:pPr indent="0" lvl="0" marL="0" rtl="0" algn="l">
              <a:spcBef>
                <a:spcPts val="0"/>
              </a:spcBef>
              <a:spcAft>
                <a:spcPts val="0"/>
              </a:spcAft>
              <a:buNone/>
            </a:pPr>
            <a:r>
              <a:rPr b="1" lang="fi">
                <a:solidFill>
                  <a:srgbClr val="BEB296"/>
                </a:solidFill>
              </a:rPr>
              <a:t>&gt;</a:t>
            </a:r>
            <a:endParaRPr b="1">
              <a:solidFill>
                <a:srgbClr val="BEB296"/>
              </a:solidFill>
            </a:endParaRPr>
          </a:p>
        </p:txBody>
      </p:sp>
      <p:sp>
        <p:nvSpPr>
          <p:cNvPr id="202" name="Google Shape;202;p20">
            <a:hlinkClick/>
          </p:cNvPr>
          <p:cNvSpPr/>
          <p:nvPr/>
        </p:nvSpPr>
        <p:spPr>
          <a:xfrm>
            <a:off x="8428225" y="3031250"/>
            <a:ext cx="324600" cy="324600"/>
          </a:xfrm>
          <a:prstGeom prst="ellipse">
            <a:avLst/>
          </a:prstGeom>
          <a:noFill/>
          <a:ln cap="flat" cmpd="sng" w="28575">
            <a:solidFill>
              <a:srgbClr val="BEB296"/>
            </a:solidFill>
            <a:prstDash val="solid"/>
            <a:round/>
            <a:headEnd len="sm" w="sm" type="none"/>
            <a:tailEnd len="sm" w="sm" type="none"/>
          </a:ln>
        </p:spPr>
        <p:txBody>
          <a:bodyPr anchorCtr="0" anchor="ctr" bIns="18275" lIns="64000" spcFirstLastPara="1" rIns="91425" wrap="square" tIns="0">
            <a:noAutofit/>
          </a:bodyPr>
          <a:lstStyle/>
          <a:p>
            <a:pPr indent="0" lvl="0" marL="0" rtl="0" algn="l">
              <a:spcBef>
                <a:spcPts val="0"/>
              </a:spcBef>
              <a:spcAft>
                <a:spcPts val="0"/>
              </a:spcAft>
              <a:buNone/>
            </a:pPr>
            <a:r>
              <a:rPr b="1" lang="fi">
                <a:solidFill>
                  <a:srgbClr val="BEB296"/>
                </a:solidFill>
              </a:rPr>
              <a:t>&lt;</a:t>
            </a:r>
            <a:endParaRPr b="1">
              <a:solidFill>
                <a:srgbClr val="BEB296"/>
              </a:solidFill>
            </a:endParaRPr>
          </a:p>
        </p:txBody>
      </p:sp>
      <p:sp>
        <p:nvSpPr>
          <p:cNvPr id="203" name="Google Shape;203;p20">
            <a:hlinkClick/>
          </p:cNvPr>
          <p:cNvSpPr/>
          <p:nvPr/>
        </p:nvSpPr>
        <p:spPr>
          <a:xfrm rot="5400000">
            <a:off x="4408905" y="4445507"/>
            <a:ext cx="324600" cy="324600"/>
          </a:xfrm>
          <a:prstGeom prst="ellipse">
            <a:avLst/>
          </a:prstGeom>
          <a:noFill/>
          <a:ln cap="flat" cmpd="sng" w="28575">
            <a:solidFill>
              <a:srgbClr val="BEB296"/>
            </a:solidFill>
            <a:prstDash val="solid"/>
            <a:round/>
            <a:headEnd len="sm" w="sm" type="none"/>
            <a:tailEnd len="sm" w="sm" type="none"/>
          </a:ln>
        </p:spPr>
        <p:txBody>
          <a:bodyPr anchorCtr="0" anchor="ctr" bIns="18275" lIns="64000" spcFirstLastPara="1" rIns="91425" wrap="square" tIns="0">
            <a:noAutofit/>
          </a:bodyPr>
          <a:lstStyle/>
          <a:p>
            <a:pPr indent="0" lvl="0" marL="0" rtl="0" algn="l">
              <a:spcBef>
                <a:spcPts val="0"/>
              </a:spcBef>
              <a:spcAft>
                <a:spcPts val="0"/>
              </a:spcAft>
              <a:buNone/>
            </a:pPr>
            <a:r>
              <a:rPr b="1" lang="fi">
                <a:solidFill>
                  <a:srgbClr val="BEB296"/>
                </a:solidFill>
              </a:rPr>
              <a:t>&lt;</a:t>
            </a:r>
            <a:endParaRPr b="1">
              <a:solidFill>
                <a:srgbClr val="BEB296"/>
              </a:solidFill>
            </a:endParaRPr>
          </a:p>
        </p:txBody>
      </p:sp>
      <p:sp>
        <p:nvSpPr>
          <p:cNvPr id="204" name="Google Shape;204;p20"/>
          <p:cNvSpPr txBox="1"/>
          <p:nvPr/>
        </p:nvSpPr>
        <p:spPr>
          <a:xfrm>
            <a:off x="3401175" y="3938388"/>
            <a:ext cx="2340000" cy="36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i">
                <a:solidFill>
                  <a:srgbClr val="7F694C"/>
                </a:solidFill>
              </a:rPr>
              <a:t>Ohjeet </a:t>
            </a:r>
            <a:r>
              <a:rPr lang="fi" u="sng">
                <a:solidFill>
                  <a:srgbClr val="7F694C"/>
                </a:solidFill>
                <a:hlinkClick r:id="rId3">
                  <a:extLst>
                    <a:ext uri="{A12FA001-AC4F-418D-AE19-62706E023703}">
                      <ahyp:hlinkClr val="tx"/>
                    </a:ext>
                  </a:extLst>
                </a:hlinkClick>
              </a:rPr>
              <a:t>yliopistovalinnat.fi</a:t>
            </a:r>
            <a:r>
              <a:rPr lang="fi">
                <a:solidFill>
                  <a:srgbClr val="7F694C"/>
                </a:solidFill>
              </a:rPr>
              <a:t> siitä, missä pakkauksissa ja miten</a:t>
            </a:r>
            <a:endParaRPr>
              <a:solidFill>
                <a:srgbClr val="7F694C"/>
              </a:solidFill>
            </a:endParaRPr>
          </a:p>
        </p:txBody>
      </p:sp>
      <p:sp>
        <p:nvSpPr>
          <p:cNvPr id="205" name="Google Shape;205;p20"/>
          <p:cNvSpPr txBox="1"/>
          <p:nvPr/>
        </p:nvSpPr>
        <p:spPr>
          <a:xfrm>
            <a:off x="3401187" y="3442550"/>
            <a:ext cx="2340000" cy="365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i" sz="2000">
                <a:solidFill>
                  <a:srgbClr val="7F694C"/>
                </a:solidFill>
              </a:rPr>
              <a:t>Omat lääkkeet</a:t>
            </a:r>
            <a:endParaRPr b="1" sz="2000">
              <a:solidFill>
                <a:srgbClr val="7F694C"/>
              </a:solidFill>
            </a:endParaRPr>
          </a:p>
        </p:txBody>
      </p:sp>
      <p:sp>
        <p:nvSpPr>
          <p:cNvPr id="206" name="Google Shape;206;p20">
            <a:hlinkClick/>
          </p:cNvPr>
          <p:cNvSpPr txBox="1"/>
          <p:nvPr/>
        </p:nvSpPr>
        <p:spPr>
          <a:xfrm>
            <a:off x="4113975" y="2944538"/>
            <a:ext cx="914400" cy="498000"/>
          </a:xfrm>
          <a:prstGeom prst="rect">
            <a:avLst/>
          </a:prstGeom>
          <a:noFill/>
          <a:ln>
            <a:noFill/>
          </a:ln>
        </p:spPr>
        <p:txBody>
          <a:bodyPr anchorCtr="0" anchor="ctr" bIns="91425" lIns="91425" spcFirstLastPara="1" rIns="91425" wrap="square" tIns="91425">
            <a:noAutofit/>
          </a:bodyPr>
          <a:lstStyle/>
          <a:p>
            <a:pPr indent="0" lvl="0" marL="0" rtl="0" algn="r">
              <a:spcBef>
                <a:spcPts val="0"/>
              </a:spcBef>
              <a:spcAft>
                <a:spcPts val="0"/>
              </a:spcAft>
              <a:buNone/>
            </a:pPr>
            <a:r>
              <a:rPr b="1" lang="fi" sz="3400">
                <a:solidFill>
                  <a:srgbClr val="7F694C"/>
                </a:solidFill>
              </a:rPr>
              <a:t>04.</a:t>
            </a:r>
            <a:endParaRPr b="1" sz="3400">
              <a:solidFill>
                <a:srgbClr val="7F694C"/>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21"/>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i"/>
              <a:t>Koepaikalle saapuminen</a:t>
            </a:r>
            <a:endParaRPr/>
          </a:p>
        </p:txBody>
      </p:sp>
      <p:sp>
        <p:nvSpPr>
          <p:cNvPr id="212" name="Google Shape;212;p21"/>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i"/>
              <a:t>  </a:t>
            </a:r>
            <a:endParaRPr/>
          </a:p>
        </p:txBody>
      </p:sp>
      <p:cxnSp>
        <p:nvCxnSpPr>
          <p:cNvPr id="213" name="Google Shape;213;p21"/>
          <p:cNvCxnSpPr>
            <a:stCxn id="214" idx="3"/>
            <a:endCxn id="215" idx="3"/>
          </p:cNvCxnSpPr>
          <p:nvPr/>
        </p:nvCxnSpPr>
        <p:spPr>
          <a:xfrm>
            <a:off x="3935025" y="2062800"/>
            <a:ext cx="1274100" cy="0"/>
          </a:xfrm>
          <a:prstGeom prst="straightConnector1">
            <a:avLst/>
          </a:prstGeom>
          <a:noFill/>
          <a:ln cap="flat" cmpd="sng" w="9525">
            <a:solidFill>
              <a:srgbClr val="7F694C"/>
            </a:solidFill>
            <a:prstDash val="solid"/>
            <a:round/>
            <a:headEnd len="med" w="med" type="none"/>
            <a:tailEnd len="med" w="med" type="none"/>
          </a:ln>
        </p:spPr>
      </p:cxnSp>
      <p:cxnSp>
        <p:nvCxnSpPr>
          <p:cNvPr id="216" name="Google Shape;216;p21"/>
          <p:cNvCxnSpPr>
            <a:stCxn id="217" idx="3"/>
            <a:endCxn id="218" idx="3"/>
          </p:cNvCxnSpPr>
          <p:nvPr/>
        </p:nvCxnSpPr>
        <p:spPr>
          <a:xfrm>
            <a:off x="3935025" y="3586800"/>
            <a:ext cx="1274100" cy="0"/>
          </a:xfrm>
          <a:prstGeom prst="straightConnector1">
            <a:avLst/>
          </a:prstGeom>
          <a:noFill/>
          <a:ln cap="flat" cmpd="sng" w="9525">
            <a:solidFill>
              <a:srgbClr val="7F694C"/>
            </a:solidFill>
            <a:prstDash val="solid"/>
            <a:round/>
            <a:headEnd len="med" w="med" type="none"/>
            <a:tailEnd len="med" w="med" type="none"/>
          </a:ln>
        </p:spPr>
      </p:cxnSp>
      <p:cxnSp>
        <p:nvCxnSpPr>
          <p:cNvPr id="219" name="Google Shape;219;p21"/>
          <p:cNvCxnSpPr>
            <a:stCxn id="215" idx="2"/>
            <a:endCxn id="217" idx="0"/>
          </p:cNvCxnSpPr>
          <p:nvPr/>
        </p:nvCxnSpPr>
        <p:spPr>
          <a:xfrm rot="5400000">
            <a:off x="4124325" y="1873650"/>
            <a:ext cx="895500" cy="1902300"/>
          </a:xfrm>
          <a:prstGeom prst="bentConnector3">
            <a:avLst>
              <a:gd fmla="val 50000" name="adj1"/>
            </a:avLst>
          </a:prstGeom>
          <a:noFill/>
          <a:ln cap="flat" cmpd="sng" w="9525">
            <a:solidFill>
              <a:srgbClr val="7F694C"/>
            </a:solidFill>
            <a:prstDash val="solid"/>
            <a:round/>
            <a:headEnd len="med" w="med" type="none"/>
            <a:tailEnd len="med" w="med" type="none"/>
          </a:ln>
        </p:spPr>
      </p:cxnSp>
      <p:sp>
        <p:nvSpPr>
          <p:cNvPr id="218" name="Google Shape;218;p21"/>
          <p:cNvSpPr/>
          <p:nvPr/>
        </p:nvSpPr>
        <p:spPr>
          <a:xfrm flipH="1">
            <a:off x="5208975" y="3272550"/>
            <a:ext cx="628500" cy="628500"/>
          </a:xfrm>
          <a:prstGeom prst="rect">
            <a:avLst/>
          </a:prstGeom>
          <a:solidFill>
            <a:srgbClr val="7F69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i" sz="2000">
                <a:solidFill>
                  <a:srgbClr val="E0DAC8"/>
                </a:solidFill>
                <a:latin typeface="Libre Baskerville"/>
                <a:ea typeface="Libre Baskerville"/>
                <a:cs typeface="Libre Baskerville"/>
                <a:sym typeface="Libre Baskerville"/>
              </a:rPr>
              <a:t>04</a:t>
            </a:r>
            <a:endParaRPr b="1" sz="2000">
              <a:solidFill>
                <a:srgbClr val="E0DAC8"/>
              </a:solidFill>
              <a:latin typeface="Libre Baskerville"/>
              <a:ea typeface="Libre Baskerville"/>
              <a:cs typeface="Libre Baskerville"/>
              <a:sym typeface="Libre Baskerville"/>
            </a:endParaRPr>
          </a:p>
        </p:txBody>
      </p:sp>
      <p:sp>
        <p:nvSpPr>
          <p:cNvPr id="220" name="Google Shape;220;p21"/>
          <p:cNvSpPr txBox="1"/>
          <p:nvPr/>
        </p:nvSpPr>
        <p:spPr>
          <a:xfrm flipH="1">
            <a:off x="5865275" y="3459500"/>
            <a:ext cx="3000600" cy="732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fi">
                <a:solidFill>
                  <a:srgbClr val="7F694C"/>
                </a:solidFill>
                <a:latin typeface="Roboto"/>
                <a:ea typeface="Roboto"/>
                <a:cs typeface="Roboto"/>
                <a:sym typeface="Roboto"/>
              </a:rPr>
              <a:t>Kokeen alkamisessa voi kestää yli tasatunnin. Älä hätäänny tästä! Koeaika kompensoidaan kokeen loppuun.</a:t>
            </a:r>
            <a:endParaRPr>
              <a:solidFill>
                <a:srgbClr val="7F694C"/>
              </a:solidFill>
              <a:latin typeface="Roboto"/>
              <a:ea typeface="Roboto"/>
              <a:cs typeface="Roboto"/>
              <a:sym typeface="Roboto"/>
            </a:endParaRPr>
          </a:p>
        </p:txBody>
      </p:sp>
      <p:sp>
        <p:nvSpPr>
          <p:cNvPr id="221" name="Google Shape;221;p21"/>
          <p:cNvSpPr txBox="1"/>
          <p:nvPr/>
        </p:nvSpPr>
        <p:spPr>
          <a:xfrm flipH="1">
            <a:off x="6049175" y="2746613"/>
            <a:ext cx="2523300" cy="400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fi" sz="2000">
                <a:solidFill>
                  <a:srgbClr val="7F694C"/>
                </a:solidFill>
              </a:rPr>
              <a:t>Keskity rauhoittumaan</a:t>
            </a:r>
            <a:endParaRPr b="1" sz="2000">
              <a:solidFill>
                <a:srgbClr val="7F694C"/>
              </a:solidFill>
            </a:endParaRPr>
          </a:p>
        </p:txBody>
      </p:sp>
      <p:sp>
        <p:nvSpPr>
          <p:cNvPr id="215" name="Google Shape;215;p21"/>
          <p:cNvSpPr/>
          <p:nvPr/>
        </p:nvSpPr>
        <p:spPr>
          <a:xfrm flipH="1">
            <a:off x="5208975" y="1748550"/>
            <a:ext cx="628500" cy="628500"/>
          </a:xfrm>
          <a:prstGeom prst="rect">
            <a:avLst/>
          </a:prstGeom>
          <a:solidFill>
            <a:srgbClr val="7F69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i" sz="2000">
                <a:solidFill>
                  <a:srgbClr val="E0DAC8"/>
                </a:solidFill>
                <a:latin typeface="Libre Baskerville"/>
                <a:ea typeface="Libre Baskerville"/>
                <a:cs typeface="Libre Baskerville"/>
                <a:sym typeface="Libre Baskerville"/>
              </a:rPr>
              <a:t>02</a:t>
            </a:r>
            <a:endParaRPr b="1" sz="2000">
              <a:solidFill>
                <a:srgbClr val="E0DAC8"/>
              </a:solidFill>
              <a:latin typeface="Libre Baskerville"/>
              <a:ea typeface="Libre Baskerville"/>
              <a:cs typeface="Libre Baskerville"/>
              <a:sym typeface="Libre Baskerville"/>
            </a:endParaRPr>
          </a:p>
        </p:txBody>
      </p:sp>
      <p:sp>
        <p:nvSpPr>
          <p:cNvPr id="222" name="Google Shape;222;p21"/>
          <p:cNvSpPr txBox="1"/>
          <p:nvPr/>
        </p:nvSpPr>
        <p:spPr>
          <a:xfrm flipH="1">
            <a:off x="5984825" y="1552125"/>
            <a:ext cx="2761500" cy="75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fi">
                <a:solidFill>
                  <a:srgbClr val="7F694C"/>
                </a:solidFill>
                <a:latin typeface="Roboto"/>
                <a:ea typeface="Roboto"/>
                <a:cs typeface="Roboto"/>
                <a:sym typeface="Roboto"/>
              </a:rPr>
              <a:t>Nämä tarkistetaan sisäänkäynnillä. Henkkarit katsotaan lisäksi vielä salissa. QR - koodi tulee sinulle viestitse hakupalveluilta.</a:t>
            </a:r>
            <a:endParaRPr>
              <a:solidFill>
                <a:srgbClr val="7F694C"/>
              </a:solidFill>
              <a:latin typeface="Roboto"/>
              <a:ea typeface="Roboto"/>
              <a:cs typeface="Roboto"/>
              <a:sym typeface="Roboto"/>
            </a:endParaRPr>
          </a:p>
        </p:txBody>
      </p:sp>
      <p:sp>
        <p:nvSpPr>
          <p:cNvPr id="223" name="Google Shape;223;p21"/>
          <p:cNvSpPr txBox="1"/>
          <p:nvPr/>
        </p:nvSpPr>
        <p:spPr>
          <a:xfrm flipH="1">
            <a:off x="5675225" y="909775"/>
            <a:ext cx="3271200" cy="400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fi" sz="2000">
                <a:solidFill>
                  <a:srgbClr val="7F694C"/>
                </a:solidFill>
              </a:rPr>
              <a:t>Muista henkkarit + QR - koodisi + tietokone</a:t>
            </a:r>
            <a:endParaRPr b="1" sz="2000">
              <a:solidFill>
                <a:srgbClr val="7F694C"/>
              </a:solidFill>
            </a:endParaRPr>
          </a:p>
        </p:txBody>
      </p:sp>
      <p:sp>
        <p:nvSpPr>
          <p:cNvPr id="214" name="Google Shape;214;p21"/>
          <p:cNvSpPr/>
          <p:nvPr/>
        </p:nvSpPr>
        <p:spPr>
          <a:xfrm>
            <a:off x="3306525" y="1748550"/>
            <a:ext cx="628500" cy="628500"/>
          </a:xfrm>
          <a:prstGeom prst="rect">
            <a:avLst/>
          </a:prstGeom>
          <a:solidFill>
            <a:srgbClr val="7F69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i" sz="2000">
                <a:solidFill>
                  <a:srgbClr val="E0DAC8"/>
                </a:solidFill>
                <a:latin typeface="Libre Baskerville"/>
                <a:ea typeface="Libre Baskerville"/>
                <a:cs typeface="Libre Baskerville"/>
                <a:sym typeface="Libre Baskerville"/>
              </a:rPr>
              <a:t>01</a:t>
            </a:r>
            <a:endParaRPr b="1" sz="2000">
              <a:solidFill>
                <a:srgbClr val="E0DAC8"/>
              </a:solidFill>
              <a:latin typeface="Libre Baskerville"/>
              <a:ea typeface="Libre Baskerville"/>
              <a:cs typeface="Libre Baskerville"/>
              <a:sym typeface="Libre Baskerville"/>
            </a:endParaRPr>
          </a:p>
        </p:txBody>
      </p:sp>
      <p:sp>
        <p:nvSpPr>
          <p:cNvPr id="224" name="Google Shape;224;p21"/>
          <p:cNvSpPr txBox="1"/>
          <p:nvPr/>
        </p:nvSpPr>
        <p:spPr>
          <a:xfrm>
            <a:off x="224025" y="1485238"/>
            <a:ext cx="3082500" cy="7545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lang="fi">
                <a:solidFill>
                  <a:srgbClr val="7F694C"/>
                </a:solidFill>
                <a:latin typeface="Roboto"/>
                <a:ea typeface="Roboto"/>
                <a:cs typeface="Roboto"/>
                <a:sym typeface="Roboto"/>
              </a:rPr>
              <a:t>Ota mielummin yksi aikaisempi kulkuväline, kuin millä suunnittelet tulevasi. Valintakokeeseen G osallistuu PALJON ihmisiä, järjestelyssä menee aikaa.</a:t>
            </a:r>
            <a:endParaRPr>
              <a:solidFill>
                <a:srgbClr val="7F694C"/>
              </a:solidFill>
              <a:latin typeface="Roboto"/>
              <a:ea typeface="Roboto"/>
              <a:cs typeface="Roboto"/>
              <a:sym typeface="Roboto"/>
            </a:endParaRPr>
          </a:p>
          <a:p>
            <a:pPr indent="0" lvl="0" marL="0" rtl="0" algn="r">
              <a:lnSpc>
                <a:spcPct val="100000"/>
              </a:lnSpc>
              <a:spcBef>
                <a:spcPts val="0"/>
              </a:spcBef>
              <a:spcAft>
                <a:spcPts val="0"/>
              </a:spcAft>
              <a:buNone/>
            </a:pPr>
            <a:r>
              <a:t/>
            </a:r>
            <a:endParaRPr>
              <a:solidFill>
                <a:srgbClr val="7F694C"/>
              </a:solidFill>
              <a:latin typeface="Roboto"/>
              <a:ea typeface="Roboto"/>
              <a:cs typeface="Roboto"/>
              <a:sym typeface="Roboto"/>
            </a:endParaRPr>
          </a:p>
        </p:txBody>
      </p:sp>
      <p:sp>
        <p:nvSpPr>
          <p:cNvPr id="225" name="Google Shape;225;p21"/>
          <p:cNvSpPr txBox="1"/>
          <p:nvPr/>
        </p:nvSpPr>
        <p:spPr>
          <a:xfrm>
            <a:off x="302200" y="1097563"/>
            <a:ext cx="2761500" cy="4002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fi" sz="2000">
                <a:solidFill>
                  <a:srgbClr val="7F694C"/>
                </a:solidFill>
              </a:rPr>
              <a:t>  </a:t>
            </a:r>
            <a:r>
              <a:rPr b="1" lang="fi" sz="2000">
                <a:solidFill>
                  <a:srgbClr val="7F694C"/>
                </a:solidFill>
              </a:rPr>
              <a:t>Saavu ajoissa!</a:t>
            </a:r>
            <a:r>
              <a:rPr b="1" lang="fi" sz="2000">
                <a:solidFill>
                  <a:srgbClr val="7F694C"/>
                </a:solidFill>
                <a:latin typeface="Libre Baskerville"/>
                <a:ea typeface="Libre Baskerville"/>
                <a:cs typeface="Libre Baskerville"/>
                <a:sym typeface="Libre Baskerville"/>
              </a:rPr>
              <a:t> </a:t>
            </a:r>
            <a:endParaRPr b="1" sz="2000">
              <a:solidFill>
                <a:srgbClr val="7F694C"/>
              </a:solidFill>
              <a:latin typeface="Libre Baskerville"/>
              <a:ea typeface="Libre Baskerville"/>
              <a:cs typeface="Libre Baskerville"/>
              <a:sym typeface="Libre Baskerville"/>
            </a:endParaRPr>
          </a:p>
        </p:txBody>
      </p:sp>
      <p:sp>
        <p:nvSpPr>
          <p:cNvPr id="217" name="Google Shape;217;p21"/>
          <p:cNvSpPr/>
          <p:nvPr/>
        </p:nvSpPr>
        <p:spPr>
          <a:xfrm>
            <a:off x="3306525" y="3272550"/>
            <a:ext cx="628500" cy="628500"/>
          </a:xfrm>
          <a:prstGeom prst="rect">
            <a:avLst/>
          </a:prstGeom>
          <a:solidFill>
            <a:srgbClr val="7F69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i" sz="2000">
                <a:solidFill>
                  <a:srgbClr val="E0DAC8"/>
                </a:solidFill>
                <a:latin typeface="Libre Baskerville"/>
                <a:ea typeface="Libre Baskerville"/>
                <a:cs typeface="Libre Baskerville"/>
                <a:sym typeface="Libre Baskerville"/>
              </a:rPr>
              <a:t>03</a:t>
            </a:r>
            <a:endParaRPr b="1" sz="2000">
              <a:solidFill>
                <a:srgbClr val="E0DAC8"/>
              </a:solidFill>
              <a:latin typeface="Libre Baskerville"/>
              <a:ea typeface="Libre Baskerville"/>
              <a:cs typeface="Libre Baskerville"/>
              <a:sym typeface="Libre Baskerville"/>
            </a:endParaRPr>
          </a:p>
        </p:txBody>
      </p:sp>
      <p:sp>
        <p:nvSpPr>
          <p:cNvPr id="226" name="Google Shape;226;p21"/>
          <p:cNvSpPr txBox="1"/>
          <p:nvPr/>
        </p:nvSpPr>
        <p:spPr>
          <a:xfrm>
            <a:off x="525500" y="3682175"/>
            <a:ext cx="2683200" cy="759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fi">
                <a:solidFill>
                  <a:srgbClr val="7F694C"/>
                </a:solidFill>
                <a:latin typeface="Roboto"/>
                <a:ea typeface="Roboto"/>
                <a:cs typeface="Roboto"/>
                <a:sym typeface="Roboto"/>
              </a:rPr>
              <a:t>Älylaitteiksi lasketaan esim. Kuulokkeet ja älykellot. </a:t>
            </a:r>
            <a:r>
              <a:rPr lang="fi" u="sng">
                <a:solidFill>
                  <a:srgbClr val="7F694C"/>
                </a:solidFill>
                <a:latin typeface="Roboto"/>
                <a:ea typeface="Roboto"/>
                <a:cs typeface="Roboto"/>
                <a:sym typeface="Roboto"/>
              </a:rPr>
              <a:t>Myöskään normaali kello ei saa olla kokeessa ranteessa. </a:t>
            </a:r>
            <a:endParaRPr u="sng">
              <a:solidFill>
                <a:srgbClr val="7F694C"/>
              </a:solidFill>
              <a:latin typeface="Roboto"/>
              <a:ea typeface="Roboto"/>
              <a:cs typeface="Roboto"/>
              <a:sym typeface="Roboto"/>
            </a:endParaRPr>
          </a:p>
        </p:txBody>
      </p:sp>
      <p:sp>
        <p:nvSpPr>
          <p:cNvPr id="227" name="Google Shape;227;p21"/>
          <p:cNvSpPr txBox="1"/>
          <p:nvPr/>
        </p:nvSpPr>
        <p:spPr>
          <a:xfrm>
            <a:off x="165675" y="2624700"/>
            <a:ext cx="3199200" cy="4002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fi" sz="2000">
                <a:solidFill>
                  <a:srgbClr val="7F694C"/>
                </a:solidFill>
              </a:rPr>
              <a:t>Laita puhelin ja </a:t>
            </a:r>
            <a:r>
              <a:rPr b="1" lang="fi" sz="2000" u="sng">
                <a:solidFill>
                  <a:srgbClr val="7F694C"/>
                </a:solidFill>
              </a:rPr>
              <a:t>kaikki muut älylaitteet</a:t>
            </a:r>
            <a:r>
              <a:rPr b="1" lang="fi" sz="2000">
                <a:solidFill>
                  <a:srgbClr val="7F694C"/>
                </a:solidFill>
              </a:rPr>
              <a:t> sivuun laukkuusi</a:t>
            </a:r>
            <a:endParaRPr b="1" sz="2000">
              <a:solidFill>
                <a:srgbClr val="7F694C"/>
              </a:solidFill>
            </a:endParaRPr>
          </a:p>
        </p:txBody>
      </p:sp>
      <p:grpSp>
        <p:nvGrpSpPr>
          <p:cNvPr id="228" name="Google Shape;228;p21"/>
          <p:cNvGrpSpPr/>
          <p:nvPr/>
        </p:nvGrpSpPr>
        <p:grpSpPr>
          <a:xfrm>
            <a:off x="4032842" y="1497345"/>
            <a:ext cx="854898" cy="2694743"/>
            <a:chOff x="4032842" y="1497345"/>
            <a:chExt cx="854898" cy="2694743"/>
          </a:xfrm>
        </p:grpSpPr>
        <p:sp>
          <p:nvSpPr>
            <p:cNvPr id="229" name="Google Shape;229;p21"/>
            <p:cNvSpPr/>
            <p:nvPr/>
          </p:nvSpPr>
          <p:spPr>
            <a:xfrm>
              <a:off x="4595619" y="1497345"/>
              <a:ext cx="292121" cy="292121"/>
            </a:xfrm>
            <a:custGeom>
              <a:rect b="b" l="l" r="r" t="t"/>
              <a:pathLst>
                <a:path extrusionOk="0" h="7994" w="7994">
                  <a:moveTo>
                    <a:pt x="3997" y="0"/>
                  </a:moveTo>
                  <a:cubicBezTo>
                    <a:pt x="3537" y="0"/>
                    <a:pt x="3160" y="377"/>
                    <a:pt x="3160" y="837"/>
                  </a:cubicBezTo>
                  <a:lnTo>
                    <a:pt x="3160" y="3160"/>
                  </a:lnTo>
                  <a:lnTo>
                    <a:pt x="858" y="3160"/>
                  </a:lnTo>
                  <a:cubicBezTo>
                    <a:pt x="377" y="3160"/>
                    <a:pt x="1" y="3536"/>
                    <a:pt x="1" y="3997"/>
                  </a:cubicBezTo>
                  <a:cubicBezTo>
                    <a:pt x="1" y="4457"/>
                    <a:pt x="377" y="4834"/>
                    <a:pt x="858" y="4834"/>
                  </a:cubicBezTo>
                  <a:lnTo>
                    <a:pt x="3160" y="4834"/>
                  </a:lnTo>
                  <a:lnTo>
                    <a:pt x="3160" y="7156"/>
                  </a:lnTo>
                  <a:cubicBezTo>
                    <a:pt x="3160" y="7617"/>
                    <a:pt x="3537" y="7993"/>
                    <a:pt x="3997" y="7993"/>
                  </a:cubicBezTo>
                  <a:cubicBezTo>
                    <a:pt x="4457" y="7993"/>
                    <a:pt x="4855" y="7617"/>
                    <a:pt x="4855" y="7156"/>
                  </a:cubicBezTo>
                  <a:lnTo>
                    <a:pt x="4855" y="4834"/>
                  </a:lnTo>
                  <a:lnTo>
                    <a:pt x="7156" y="4834"/>
                  </a:lnTo>
                  <a:cubicBezTo>
                    <a:pt x="7617" y="4834"/>
                    <a:pt x="7993" y="4457"/>
                    <a:pt x="7993" y="3997"/>
                  </a:cubicBezTo>
                  <a:cubicBezTo>
                    <a:pt x="7993" y="3536"/>
                    <a:pt x="7617" y="3160"/>
                    <a:pt x="7156" y="3160"/>
                  </a:cubicBezTo>
                  <a:lnTo>
                    <a:pt x="4855" y="3160"/>
                  </a:lnTo>
                  <a:lnTo>
                    <a:pt x="4855" y="837"/>
                  </a:lnTo>
                  <a:cubicBezTo>
                    <a:pt x="4855" y="377"/>
                    <a:pt x="4457" y="0"/>
                    <a:pt x="3997" y="0"/>
                  </a:cubicBezTo>
                  <a:close/>
                </a:path>
              </a:pathLst>
            </a:custGeom>
            <a:solidFill>
              <a:srgbClr val="F4EF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1"/>
            <p:cNvSpPr/>
            <p:nvPr/>
          </p:nvSpPr>
          <p:spPr>
            <a:xfrm>
              <a:off x="4534318" y="3838774"/>
              <a:ext cx="353398" cy="353314"/>
            </a:xfrm>
            <a:custGeom>
              <a:rect b="b" l="l" r="r" t="t"/>
              <a:pathLst>
                <a:path extrusionOk="0" h="2930" w="2931">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1"/>
            <p:cNvSpPr/>
            <p:nvPr/>
          </p:nvSpPr>
          <p:spPr>
            <a:xfrm>
              <a:off x="4032842" y="2662171"/>
              <a:ext cx="577253" cy="577221"/>
            </a:xfrm>
            <a:custGeom>
              <a:rect b="b" l="l" r="r" t="t"/>
              <a:pathLst>
                <a:path extrusionOk="0" h="4207" w="4207">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32" name="Google Shape;232;p21"/>
          <p:cNvSpPr txBox="1"/>
          <p:nvPr/>
        </p:nvSpPr>
        <p:spPr>
          <a:xfrm>
            <a:off x="-384275" y="936075"/>
            <a:ext cx="226500" cy="354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chemeClr val="dk2"/>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sp>
        <p:nvSpPr>
          <p:cNvPr id="237" name="Google Shape;237;p22"/>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i"/>
              <a:t>  </a:t>
            </a:r>
            <a:endParaRPr/>
          </a:p>
        </p:txBody>
      </p:sp>
      <p:sp>
        <p:nvSpPr>
          <p:cNvPr id="238" name="Google Shape;238;p22"/>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fi"/>
              <a:t>   </a:t>
            </a:r>
            <a:endParaRPr/>
          </a:p>
        </p:txBody>
      </p:sp>
      <p:sp>
        <p:nvSpPr>
          <p:cNvPr id="239" name="Google Shape;239;p22"/>
          <p:cNvSpPr txBox="1"/>
          <p:nvPr/>
        </p:nvSpPr>
        <p:spPr>
          <a:xfrm>
            <a:off x="714125" y="544075"/>
            <a:ext cx="7715700" cy="3657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fi" sz="3000">
                <a:solidFill>
                  <a:srgbClr val="7F694C"/>
                </a:solidFill>
              </a:rPr>
              <a:t>Miten etenen kokeessa</a:t>
            </a:r>
            <a:endParaRPr b="1" sz="3000">
              <a:solidFill>
                <a:srgbClr val="7F694C"/>
              </a:solidFill>
            </a:endParaRPr>
          </a:p>
        </p:txBody>
      </p:sp>
      <p:cxnSp>
        <p:nvCxnSpPr>
          <p:cNvPr id="240" name="Google Shape;240;p22"/>
          <p:cNvCxnSpPr>
            <a:stCxn id="241" idx="3"/>
            <a:endCxn id="242" idx="3"/>
          </p:cNvCxnSpPr>
          <p:nvPr/>
        </p:nvCxnSpPr>
        <p:spPr>
          <a:xfrm>
            <a:off x="3935025" y="2062800"/>
            <a:ext cx="1274100" cy="0"/>
          </a:xfrm>
          <a:prstGeom prst="straightConnector1">
            <a:avLst/>
          </a:prstGeom>
          <a:noFill/>
          <a:ln cap="flat" cmpd="sng" w="9525">
            <a:solidFill>
              <a:srgbClr val="7F694C"/>
            </a:solidFill>
            <a:prstDash val="solid"/>
            <a:round/>
            <a:headEnd len="med" w="med" type="none"/>
            <a:tailEnd len="med" w="med" type="none"/>
          </a:ln>
        </p:spPr>
      </p:cxnSp>
      <p:cxnSp>
        <p:nvCxnSpPr>
          <p:cNvPr id="243" name="Google Shape;243;p22"/>
          <p:cNvCxnSpPr>
            <a:stCxn id="244" idx="3"/>
            <a:endCxn id="245" idx="3"/>
          </p:cNvCxnSpPr>
          <p:nvPr/>
        </p:nvCxnSpPr>
        <p:spPr>
          <a:xfrm>
            <a:off x="3935025" y="3586800"/>
            <a:ext cx="1274100" cy="0"/>
          </a:xfrm>
          <a:prstGeom prst="straightConnector1">
            <a:avLst/>
          </a:prstGeom>
          <a:noFill/>
          <a:ln cap="flat" cmpd="sng" w="9525">
            <a:solidFill>
              <a:srgbClr val="7F694C"/>
            </a:solidFill>
            <a:prstDash val="solid"/>
            <a:round/>
            <a:headEnd len="med" w="med" type="none"/>
            <a:tailEnd len="med" w="med" type="none"/>
          </a:ln>
        </p:spPr>
      </p:cxnSp>
      <p:cxnSp>
        <p:nvCxnSpPr>
          <p:cNvPr id="246" name="Google Shape;246;p22"/>
          <p:cNvCxnSpPr>
            <a:stCxn id="242" idx="2"/>
            <a:endCxn id="244" idx="0"/>
          </p:cNvCxnSpPr>
          <p:nvPr/>
        </p:nvCxnSpPr>
        <p:spPr>
          <a:xfrm rot="5400000">
            <a:off x="4124325" y="1873650"/>
            <a:ext cx="895500" cy="1902300"/>
          </a:xfrm>
          <a:prstGeom prst="bentConnector3">
            <a:avLst>
              <a:gd fmla="val 50000" name="adj1"/>
            </a:avLst>
          </a:prstGeom>
          <a:noFill/>
          <a:ln cap="flat" cmpd="sng" w="9525">
            <a:solidFill>
              <a:srgbClr val="7F694C"/>
            </a:solidFill>
            <a:prstDash val="solid"/>
            <a:round/>
            <a:headEnd len="med" w="med" type="none"/>
            <a:tailEnd len="med" w="med" type="none"/>
          </a:ln>
        </p:spPr>
      </p:cxnSp>
      <p:sp>
        <p:nvSpPr>
          <p:cNvPr id="245" name="Google Shape;245;p22"/>
          <p:cNvSpPr/>
          <p:nvPr/>
        </p:nvSpPr>
        <p:spPr>
          <a:xfrm flipH="1">
            <a:off x="5208975" y="3272550"/>
            <a:ext cx="628500" cy="628500"/>
          </a:xfrm>
          <a:prstGeom prst="rect">
            <a:avLst/>
          </a:prstGeom>
          <a:solidFill>
            <a:srgbClr val="7F69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i" sz="2000">
                <a:solidFill>
                  <a:srgbClr val="E0DAC8"/>
                </a:solidFill>
                <a:latin typeface="Libre Baskerville"/>
                <a:ea typeface="Libre Baskerville"/>
                <a:cs typeface="Libre Baskerville"/>
                <a:sym typeface="Libre Baskerville"/>
              </a:rPr>
              <a:t>04</a:t>
            </a:r>
            <a:endParaRPr b="1" sz="2000">
              <a:solidFill>
                <a:srgbClr val="E0DAC8"/>
              </a:solidFill>
              <a:latin typeface="Libre Baskerville"/>
              <a:ea typeface="Libre Baskerville"/>
              <a:cs typeface="Libre Baskerville"/>
              <a:sym typeface="Libre Baskerville"/>
            </a:endParaRPr>
          </a:p>
        </p:txBody>
      </p:sp>
      <p:sp>
        <p:nvSpPr>
          <p:cNvPr id="247" name="Google Shape;247;p22"/>
          <p:cNvSpPr txBox="1"/>
          <p:nvPr/>
        </p:nvSpPr>
        <p:spPr>
          <a:xfrm flipH="1">
            <a:off x="5872000" y="3350650"/>
            <a:ext cx="2887800" cy="7326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fi">
                <a:solidFill>
                  <a:srgbClr val="7F694C"/>
                </a:solidFill>
                <a:latin typeface="Roboto"/>
                <a:ea typeface="Roboto"/>
                <a:cs typeface="Roboto"/>
                <a:sym typeface="Roboto"/>
              </a:rPr>
              <a:t>Kun luulet olevasi valmis, tarkista vastauksesi kuitenkin aina vielä yhden ylimääräisen kerran</a:t>
            </a:r>
            <a:endParaRPr>
              <a:solidFill>
                <a:srgbClr val="7F694C"/>
              </a:solidFill>
              <a:latin typeface="Roboto"/>
              <a:ea typeface="Roboto"/>
              <a:cs typeface="Roboto"/>
              <a:sym typeface="Roboto"/>
            </a:endParaRPr>
          </a:p>
        </p:txBody>
      </p:sp>
      <p:sp>
        <p:nvSpPr>
          <p:cNvPr id="248" name="Google Shape;248;p22"/>
          <p:cNvSpPr txBox="1"/>
          <p:nvPr/>
        </p:nvSpPr>
        <p:spPr>
          <a:xfrm flipH="1">
            <a:off x="5837475" y="3028625"/>
            <a:ext cx="3485400" cy="400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fi" sz="2000">
                <a:solidFill>
                  <a:srgbClr val="7F694C"/>
                </a:solidFill>
              </a:rPr>
              <a:t>Tarkista vielä kerran!</a:t>
            </a:r>
            <a:endParaRPr b="1" sz="2000">
              <a:solidFill>
                <a:srgbClr val="7F694C"/>
              </a:solidFill>
            </a:endParaRPr>
          </a:p>
        </p:txBody>
      </p:sp>
      <p:sp>
        <p:nvSpPr>
          <p:cNvPr id="242" name="Google Shape;242;p22"/>
          <p:cNvSpPr/>
          <p:nvPr/>
        </p:nvSpPr>
        <p:spPr>
          <a:xfrm flipH="1">
            <a:off x="5208975" y="1748550"/>
            <a:ext cx="628500" cy="628500"/>
          </a:xfrm>
          <a:prstGeom prst="rect">
            <a:avLst/>
          </a:prstGeom>
          <a:solidFill>
            <a:srgbClr val="7F69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i" sz="2000">
                <a:solidFill>
                  <a:srgbClr val="E0DAC8"/>
                </a:solidFill>
                <a:latin typeface="Libre Baskerville"/>
                <a:ea typeface="Libre Baskerville"/>
                <a:cs typeface="Libre Baskerville"/>
                <a:sym typeface="Libre Baskerville"/>
              </a:rPr>
              <a:t>02</a:t>
            </a:r>
            <a:endParaRPr b="1" sz="2000">
              <a:solidFill>
                <a:srgbClr val="E0DAC8"/>
              </a:solidFill>
              <a:latin typeface="Libre Baskerville"/>
              <a:ea typeface="Libre Baskerville"/>
              <a:cs typeface="Libre Baskerville"/>
              <a:sym typeface="Libre Baskerville"/>
            </a:endParaRPr>
          </a:p>
        </p:txBody>
      </p:sp>
      <p:sp>
        <p:nvSpPr>
          <p:cNvPr id="249" name="Google Shape;249;p22"/>
          <p:cNvSpPr txBox="1"/>
          <p:nvPr/>
        </p:nvSpPr>
        <p:spPr>
          <a:xfrm flipH="1">
            <a:off x="5935150" y="2194500"/>
            <a:ext cx="2761500" cy="75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fi">
                <a:solidFill>
                  <a:srgbClr val="7F694C"/>
                </a:solidFill>
                <a:latin typeface="Roboto"/>
                <a:ea typeface="Roboto"/>
                <a:cs typeface="Roboto"/>
                <a:sym typeface="Roboto"/>
              </a:rPr>
              <a:t>Pääargumentti ei välttämättä aina löydy Ctrl+F!</a:t>
            </a:r>
            <a:endParaRPr>
              <a:solidFill>
                <a:srgbClr val="7F694C"/>
              </a:solidFill>
              <a:latin typeface="Roboto"/>
              <a:ea typeface="Roboto"/>
              <a:cs typeface="Roboto"/>
              <a:sym typeface="Roboto"/>
            </a:endParaRPr>
          </a:p>
        </p:txBody>
      </p:sp>
      <p:sp>
        <p:nvSpPr>
          <p:cNvPr id="250" name="Google Shape;250;p22"/>
          <p:cNvSpPr txBox="1"/>
          <p:nvPr/>
        </p:nvSpPr>
        <p:spPr>
          <a:xfrm flipH="1">
            <a:off x="5837475" y="909775"/>
            <a:ext cx="3271200" cy="4002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fi" sz="2000">
                <a:solidFill>
                  <a:srgbClr val="7F694C"/>
                </a:solidFill>
              </a:rPr>
              <a:t>Lue vähintään johdanto+johtopäätök-</a:t>
            </a:r>
            <a:endParaRPr b="1" sz="2000">
              <a:solidFill>
                <a:srgbClr val="7F694C"/>
              </a:solidFill>
            </a:endParaRPr>
          </a:p>
          <a:p>
            <a:pPr indent="0" lvl="0" marL="0" rtl="0" algn="l">
              <a:lnSpc>
                <a:spcPct val="100000"/>
              </a:lnSpc>
              <a:spcBef>
                <a:spcPts val="0"/>
              </a:spcBef>
              <a:spcAft>
                <a:spcPts val="0"/>
              </a:spcAft>
              <a:buNone/>
            </a:pPr>
            <a:r>
              <a:rPr b="1" lang="fi" sz="2000">
                <a:solidFill>
                  <a:srgbClr val="7F694C"/>
                </a:solidFill>
              </a:rPr>
              <a:t>set, ennen kuin aloitat vastaamisen</a:t>
            </a:r>
            <a:endParaRPr b="1" sz="2000">
              <a:solidFill>
                <a:srgbClr val="7F694C"/>
              </a:solidFill>
            </a:endParaRPr>
          </a:p>
        </p:txBody>
      </p:sp>
      <p:sp>
        <p:nvSpPr>
          <p:cNvPr id="241" name="Google Shape;241;p22"/>
          <p:cNvSpPr/>
          <p:nvPr/>
        </p:nvSpPr>
        <p:spPr>
          <a:xfrm>
            <a:off x="3306525" y="1748550"/>
            <a:ext cx="628500" cy="628500"/>
          </a:xfrm>
          <a:prstGeom prst="rect">
            <a:avLst/>
          </a:prstGeom>
          <a:solidFill>
            <a:srgbClr val="7F69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i" sz="2000">
                <a:solidFill>
                  <a:srgbClr val="E0DAC8"/>
                </a:solidFill>
                <a:latin typeface="Libre Baskerville"/>
                <a:ea typeface="Libre Baskerville"/>
                <a:cs typeface="Libre Baskerville"/>
                <a:sym typeface="Libre Baskerville"/>
              </a:rPr>
              <a:t>01</a:t>
            </a:r>
            <a:endParaRPr b="1" sz="2000">
              <a:solidFill>
                <a:srgbClr val="E0DAC8"/>
              </a:solidFill>
              <a:latin typeface="Libre Baskerville"/>
              <a:ea typeface="Libre Baskerville"/>
              <a:cs typeface="Libre Baskerville"/>
              <a:sym typeface="Libre Baskerville"/>
            </a:endParaRPr>
          </a:p>
        </p:txBody>
      </p:sp>
      <p:sp>
        <p:nvSpPr>
          <p:cNvPr id="251" name="Google Shape;251;p22"/>
          <p:cNvSpPr txBox="1"/>
          <p:nvPr/>
        </p:nvSpPr>
        <p:spPr>
          <a:xfrm>
            <a:off x="223950" y="1591950"/>
            <a:ext cx="2761500" cy="7545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t/>
            </a:r>
            <a:endParaRPr>
              <a:solidFill>
                <a:srgbClr val="7F694C"/>
              </a:solidFill>
              <a:latin typeface="Roboto"/>
              <a:ea typeface="Roboto"/>
              <a:cs typeface="Roboto"/>
              <a:sym typeface="Roboto"/>
            </a:endParaRPr>
          </a:p>
        </p:txBody>
      </p:sp>
      <p:sp>
        <p:nvSpPr>
          <p:cNvPr id="252" name="Google Shape;252;p22"/>
          <p:cNvSpPr txBox="1"/>
          <p:nvPr/>
        </p:nvSpPr>
        <p:spPr>
          <a:xfrm>
            <a:off x="447200" y="1862688"/>
            <a:ext cx="2761500" cy="4002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fi" sz="2000">
                <a:solidFill>
                  <a:srgbClr val="7F694C"/>
                </a:solidFill>
              </a:rPr>
              <a:t>Silmäile koe läpi</a:t>
            </a:r>
            <a:endParaRPr b="1" sz="2000">
              <a:solidFill>
                <a:srgbClr val="7F694C"/>
              </a:solidFill>
            </a:endParaRPr>
          </a:p>
        </p:txBody>
      </p:sp>
      <p:sp>
        <p:nvSpPr>
          <p:cNvPr id="244" name="Google Shape;244;p22"/>
          <p:cNvSpPr/>
          <p:nvPr/>
        </p:nvSpPr>
        <p:spPr>
          <a:xfrm>
            <a:off x="3306525" y="3272550"/>
            <a:ext cx="628500" cy="628500"/>
          </a:xfrm>
          <a:prstGeom prst="rect">
            <a:avLst/>
          </a:prstGeom>
          <a:solidFill>
            <a:srgbClr val="7F69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fi" sz="2000">
                <a:solidFill>
                  <a:srgbClr val="E0DAC8"/>
                </a:solidFill>
                <a:latin typeface="Libre Baskerville"/>
                <a:ea typeface="Libre Baskerville"/>
                <a:cs typeface="Libre Baskerville"/>
                <a:sym typeface="Libre Baskerville"/>
              </a:rPr>
              <a:t>03</a:t>
            </a:r>
            <a:endParaRPr b="1" sz="2000">
              <a:solidFill>
                <a:srgbClr val="E0DAC8"/>
              </a:solidFill>
              <a:latin typeface="Libre Baskerville"/>
              <a:ea typeface="Libre Baskerville"/>
              <a:cs typeface="Libre Baskerville"/>
              <a:sym typeface="Libre Baskerville"/>
            </a:endParaRPr>
          </a:p>
        </p:txBody>
      </p:sp>
      <p:sp>
        <p:nvSpPr>
          <p:cNvPr id="253" name="Google Shape;253;p22"/>
          <p:cNvSpPr txBox="1"/>
          <p:nvPr/>
        </p:nvSpPr>
        <p:spPr>
          <a:xfrm>
            <a:off x="783375" y="3672750"/>
            <a:ext cx="2523300" cy="7590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lang="fi">
                <a:solidFill>
                  <a:srgbClr val="7F694C"/>
                </a:solidFill>
                <a:latin typeface="Roboto"/>
                <a:ea typeface="Roboto"/>
                <a:cs typeface="Roboto"/>
                <a:sym typeface="Roboto"/>
              </a:rPr>
              <a:t>Laita silmät kiinni hetkeksi, käy vessassa, syö ym.</a:t>
            </a:r>
            <a:endParaRPr>
              <a:solidFill>
                <a:srgbClr val="7F694C"/>
              </a:solidFill>
              <a:latin typeface="Roboto"/>
              <a:ea typeface="Roboto"/>
              <a:cs typeface="Roboto"/>
              <a:sym typeface="Roboto"/>
            </a:endParaRPr>
          </a:p>
        </p:txBody>
      </p:sp>
      <p:sp>
        <p:nvSpPr>
          <p:cNvPr id="254" name="Google Shape;254;p22"/>
          <p:cNvSpPr txBox="1"/>
          <p:nvPr/>
        </p:nvSpPr>
        <p:spPr>
          <a:xfrm>
            <a:off x="130575" y="3028625"/>
            <a:ext cx="3176100" cy="400200"/>
          </a:xfrm>
          <a:prstGeom prst="rect">
            <a:avLst/>
          </a:prstGeom>
          <a:noFill/>
          <a:ln>
            <a:noFill/>
          </a:ln>
        </p:spPr>
        <p:txBody>
          <a:bodyPr anchorCtr="0" anchor="t" bIns="91425" lIns="91425" spcFirstLastPara="1" rIns="91425" wrap="square" tIns="91425">
            <a:noAutofit/>
          </a:bodyPr>
          <a:lstStyle/>
          <a:p>
            <a:pPr indent="0" lvl="0" marL="0" rtl="0" algn="r">
              <a:lnSpc>
                <a:spcPct val="100000"/>
              </a:lnSpc>
              <a:spcBef>
                <a:spcPts val="0"/>
              </a:spcBef>
              <a:spcAft>
                <a:spcPts val="0"/>
              </a:spcAft>
              <a:buNone/>
            </a:pPr>
            <a:r>
              <a:rPr b="1" lang="fi" sz="2000">
                <a:solidFill>
                  <a:srgbClr val="7F694C"/>
                </a:solidFill>
              </a:rPr>
              <a:t>Pidä hengähdystaukoja</a:t>
            </a:r>
            <a:endParaRPr b="1" sz="2000">
              <a:solidFill>
                <a:srgbClr val="7F694C"/>
              </a:solidFill>
            </a:endParaRPr>
          </a:p>
        </p:txBody>
      </p:sp>
      <p:grpSp>
        <p:nvGrpSpPr>
          <p:cNvPr id="255" name="Google Shape;255;p22"/>
          <p:cNvGrpSpPr/>
          <p:nvPr/>
        </p:nvGrpSpPr>
        <p:grpSpPr>
          <a:xfrm>
            <a:off x="4032842" y="1497345"/>
            <a:ext cx="854898" cy="2694743"/>
            <a:chOff x="4032842" y="1497345"/>
            <a:chExt cx="854898" cy="2694743"/>
          </a:xfrm>
        </p:grpSpPr>
        <p:sp>
          <p:nvSpPr>
            <p:cNvPr id="256" name="Google Shape;256;p22"/>
            <p:cNvSpPr/>
            <p:nvPr/>
          </p:nvSpPr>
          <p:spPr>
            <a:xfrm>
              <a:off x="4595619" y="1497345"/>
              <a:ext cx="292121" cy="292121"/>
            </a:xfrm>
            <a:custGeom>
              <a:rect b="b" l="l" r="r" t="t"/>
              <a:pathLst>
                <a:path extrusionOk="0" h="7994" w="7994">
                  <a:moveTo>
                    <a:pt x="3997" y="0"/>
                  </a:moveTo>
                  <a:cubicBezTo>
                    <a:pt x="3537" y="0"/>
                    <a:pt x="3160" y="377"/>
                    <a:pt x="3160" y="837"/>
                  </a:cubicBezTo>
                  <a:lnTo>
                    <a:pt x="3160" y="3160"/>
                  </a:lnTo>
                  <a:lnTo>
                    <a:pt x="858" y="3160"/>
                  </a:lnTo>
                  <a:cubicBezTo>
                    <a:pt x="377" y="3160"/>
                    <a:pt x="1" y="3536"/>
                    <a:pt x="1" y="3997"/>
                  </a:cubicBezTo>
                  <a:cubicBezTo>
                    <a:pt x="1" y="4457"/>
                    <a:pt x="377" y="4834"/>
                    <a:pt x="858" y="4834"/>
                  </a:cubicBezTo>
                  <a:lnTo>
                    <a:pt x="3160" y="4834"/>
                  </a:lnTo>
                  <a:lnTo>
                    <a:pt x="3160" y="7156"/>
                  </a:lnTo>
                  <a:cubicBezTo>
                    <a:pt x="3160" y="7617"/>
                    <a:pt x="3537" y="7993"/>
                    <a:pt x="3997" y="7993"/>
                  </a:cubicBezTo>
                  <a:cubicBezTo>
                    <a:pt x="4457" y="7993"/>
                    <a:pt x="4855" y="7617"/>
                    <a:pt x="4855" y="7156"/>
                  </a:cubicBezTo>
                  <a:lnTo>
                    <a:pt x="4855" y="4834"/>
                  </a:lnTo>
                  <a:lnTo>
                    <a:pt x="7156" y="4834"/>
                  </a:lnTo>
                  <a:cubicBezTo>
                    <a:pt x="7617" y="4834"/>
                    <a:pt x="7993" y="4457"/>
                    <a:pt x="7993" y="3997"/>
                  </a:cubicBezTo>
                  <a:cubicBezTo>
                    <a:pt x="7993" y="3536"/>
                    <a:pt x="7617" y="3160"/>
                    <a:pt x="7156" y="3160"/>
                  </a:cubicBezTo>
                  <a:lnTo>
                    <a:pt x="4855" y="3160"/>
                  </a:lnTo>
                  <a:lnTo>
                    <a:pt x="4855" y="837"/>
                  </a:lnTo>
                  <a:cubicBezTo>
                    <a:pt x="4855" y="377"/>
                    <a:pt x="4457" y="0"/>
                    <a:pt x="3997" y="0"/>
                  </a:cubicBezTo>
                  <a:close/>
                </a:path>
              </a:pathLst>
            </a:custGeom>
            <a:solidFill>
              <a:srgbClr val="F4EF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2"/>
            <p:cNvSpPr/>
            <p:nvPr/>
          </p:nvSpPr>
          <p:spPr>
            <a:xfrm>
              <a:off x="4534318" y="3838774"/>
              <a:ext cx="353398" cy="353314"/>
            </a:xfrm>
            <a:custGeom>
              <a:rect b="b" l="l" r="r" t="t"/>
              <a:pathLst>
                <a:path extrusionOk="0" h="2930" w="2931">
                  <a:moveTo>
                    <a:pt x="1466" y="0"/>
                  </a:moveTo>
                  <a:cubicBezTo>
                    <a:pt x="1298" y="0"/>
                    <a:pt x="1152" y="147"/>
                    <a:pt x="1152" y="314"/>
                  </a:cubicBezTo>
                  <a:lnTo>
                    <a:pt x="1152" y="1172"/>
                  </a:lnTo>
                  <a:lnTo>
                    <a:pt x="315" y="1172"/>
                  </a:lnTo>
                  <a:cubicBezTo>
                    <a:pt x="147" y="1172"/>
                    <a:pt x="1" y="1298"/>
                    <a:pt x="1" y="1465"/>
                  </a:cubicBezTo>
                  <a:cubicBezTo>
                    <a:pt x="1" y="1632"/>
                    <a:pt x="147" y="1779"/>
                    <a:pt x="315" y="1779"/>
                  </a:cubicBezTo>
                  <a:lnTo>
                    <a:pt x="1152" y="1779"/>
                  </a:lnTo>
                  <a:lnTo>
                    <a:pt x="1152" y="2637"/>
                  </a:lnTo>
                  <a:cubicBezTo>
                    <a:pt x="1152" y="2804"/>
                    <a:pt x="1298" y="2930"/>
                    <a:pt x="1466" y="2930"/>
                  </a:cubicBezTo>
                  <a:cubicBezTo>
                    <a:pt x="1633" y="2930"/>
                    <a:pt x="1779" y="2804"/>
                    <a:pt x="1779" y="2637"/>
                  </a:cubicBezTo>
                  <a:lnTo>
                    <a:pt x="1779" y="1779"/>
                  </a:lnTo>
                  <a:lnTo>
                    <a:pt x="2616" y="1779"/>
                  </a:lnTo>
                  <a:cubicBezTo>
                    <a:pt x="2805" y="1779"/>
                    <a:pt x="2930" y="1632"/>
                    <a:pt x="2930" y="1465"/>
                  </a:cubicBezTo>
                  <a:cubicBezTo>
                    <a:pt x="2930" y="1298"/>
                    <a:pt x="2805" y="1172"/>
                    <a:pt x="2616" y="1172"/>
                  </a:cubicBezTo>
                  <a:lnTo>
                    <a:pt x="1779" y="1172"/>
                  </a:lnTo>
                  <a:lnTo>
                    <a:pt x="1779" y="314"/>
                  </a:lnTo>
                  <a:cubicBezTo>
                    <a:pt x="1779" y="147"/>
                    <a:pt x="1633" y="0"/>
                    <a:pt x="1466" y="0"/>
                  </a:cubicBezTo>
                  <a:close/>
                </a:path>
              </a:pathLst>
            </a:custGeom>
            <a:solidFill>
              <a:srgbClr val="F4EF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22"/>
            <p:cNvSpPr/>
            <p:nvPr/>
          </p:nvSpPr>
          <p:spPr>
            <a:xfrm>
              <a:off x="4032842" y="2662171"/>
              <a:ext cx="577253" cy="577221"/>
            </a:xfrm>
            <a:custGeom>
              <a:rect b="b" l="l" r="r" t="t"/>
              <a:pathLst>
                <a:path extrusionOk="0" h="4207" w="4207">
                  <a:moveTo>
                    <a:pt x="2093" y="1"/>
                  </a:moveTo>
                  <a:cubicBezTo>
                    <a:pt x="1863" y="1"/>
                    <a:pt x="1654" y="210"/>
                    <a:pt x="1654" y="440"/>
                  </a:cubicBezTo>
                  <a:lnTo>
                    <a:pt x="1654" y="1675"/>
                  </a:lnTo>
                  <a:lnTo>
                    <a:pt x="440" y="1675"/>
                  </a:lnTo>
                  <a:cubicBezTo>
                    <a:pt x="189" y="1675"/>
                    <a:pt x="1" y="1863"/>
                    <a:pt x="1" y="2114"/>
                  </a:cubicBezTo>
                  <a:cubicBezTo>
                    <a:pt x="1" y="2344"/>
                    <a:pt x="189" y="2553"/>
                    <a:pt x="440" y="2553"/>
                  </a:cubicBezTo>
                  <a:lnTo>
                    <a:pt x="1654" y="2553"/>
                  </a:lnTo>
                  <a:lnTo>
                    <a:pt x="1654" y="3767"/>
                  </a:lnTo>
                  <a:cubicBezTo>
                    <a:pt x="1654" y="4018"/>
                    <a:pt x="1863" y="4206"/>
                    <a:pt x="2093" y="4206"/>
                  </a:cubicBezTo>
                  <a:cubicBezTo>
                    <a:pt x="2344" y="4206"/>
                    <a:pt x="2533" y="4018"/>
                    <a:pt x="2533" y="3767"/>
                  </a:cubicBezTo>
                  <a:lnTo>
                    <a:pt x="2533" y="2553"/>
                  </a:lnTo>
                  <a:lnTo>
                    <a:pt x="3767" y="2553"/>
                  </a:lnTo>
                  <a:cubicBezTo>
                    <a:pt x="3997" y="2553"/>
                    <a:pt x="4206" y="2344"/>
                    <a:pt x="4206" y="2114"/>
                  </a:cubicBezTo>
                  <a:cubicBezTo>
                    <a:pt x="4206" y="1863"/>
                    <a:pt x="4018" y="1675"/>
                    <a:pt x="3767" y="1675"/>
                  </a:cubicBezTo>
                  <a:lnTo>
                    <a:pt x="2533" y="1675"/>
                  </a:lnTo>
                  <a:lnTo>
                    <a:pt x="2533" y="440"/>
                  </a:lnTo>
                  <a:cubicBezTo>
                    <a:pt x="2533" y="210"/>
                    <a:pt x="2344" y="1"/>
                    <a:pt x="2093" y="1"/>
                  </a:cubicBezTo>
                  <a:close/>
                </a:path>
              </a:pathLst>
            </a:custGeom>
            <a:solidFill>
              <a:srgbClr val="F4EFE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3"/>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fi"/>
              <a:t> </a:t>
            </a:r>
            <a:endParaRPr/>
          </a:p>
        </p:txBody>
      </p:sp>
      <p:sp>
        <p:nvSpPr>
          <p:cNvPr id="264" name="Google Shape;264;p23"/>
          <p:cNvSpPr txBox="1"/>
          <p:nvPr>
            <p:ph idx="1" type="body"/>
          </p:nvPr>
        </p:nvSpPr>
        <p:spPr>
          <a:xfrm>
            <a:off x="311700" y="334625"/>
            <a:ext cx="8520600" cy="4749900"/>
          </a:xfrm>
          <a:prstGeom prst="rect">
            <a:avLst/>
          </a:prstGeom>
        </p:spPr>
        <p:txBody>
          <a:bodyPr anchorCtr="0" anchor="t" bIns="91425" lIns="91425" spcFirstLastPara="1" rIns="91425" wrap="square" tIns="91425">
            <a:normAutofit fontScale="92500" lnSpcReduction="10000"/>
          </a:bodyPr>
          <a:lstStyle/>
          <a:p>
            <a:pPr indent="0" lvl="0" marL="0" rtl="0" algn="l">
              <a:lnSpc>
                <a:spcPct val="100000"/>
              </a:lnSpc>
              <a:spcBef>
                <a:spcPts val="0"/>
              </a:spcBef>
              <a:spcAft>
                <a:spcPts val="0"/>
              </a:spcAft>
              <a:buNone/>
            </a:pPr>
            <a:r>
              <a:rPr lang="fi" sz="1900">
                <a:solidFill>
                  <a:srgbClr val="7F694C"/>
                </a:solidFill>
              </a:rPr>
              <a:t>Puhelimen, älykellon tai -rannekkeen hallussapito kokeen aikana </a:t>
            </a:r>
            <a:r>
              <a:rPr lang="fi" sz="1900" u="sng">
                <a:solidFill>
                  <a:srgbClr val="7F694C"/>
                </a:solidFill>
              </a:rPr>
              <a:t>aiheuttaa hylkäyksen</a:t>
            </a:r>
            <a:r>
              <a:rPr lang="fi" sz="1900">
                <a:solidFill>
                  <a:srgbClr val="7F694C"/>
                </a:solidFill>
              </a:rPr>
              <a:t> (lukee kokeen ohjeissa!) Samaa voidaan olettaa myös esim. Muistitikuista ja kuulokkeista. Kokeessa koneesi USB - porteissa saa olla mitään ylimääräistä kiinni. Ennen kokeen alkua varmista, ettei pöydälläsi, taskuissasi tai hihoissasi ole mitään kiellettyä. Kun teet tarkistamisen valvojalle helpoksi, saat myös itse mielenrauhan siitä, ettet vessakäynnillä herää tajuamaan, että puhelin jäi hupparin taskuun. Näyttöäsi myös pidetään useamman valvojan toimesta silmällä, joten varmistathan </a:t>
            </a:r>
            <a:r>
              <a:rPr lang="fi" sz="1900" u="sng">
                <a:solidFill>
                  <a:srgbClr val="7F694C"/>
                </a:solidFill>
              </a:rPr>
              <a:t>jo ennen kotoa lähtöäsi, </a:t>
            </a:r>
            <a:r>
              <a:rPr lang="fi" sz="1900">
                <a:solidFill>
                  <a:srgbClr val="7F694C"/>
                </a:solidFill>
              </a:rPr>
              <a:t>ettei selaimessasi ole lisäosia aktiivisena ja kaikki ohjelmat ovat kiinni.</a:t>
            </a:r>
            <a:endParaRPr sz="1900">
              <a:solidFill>
                <a:srgbClr val="7F694C"/>
              </a:solidFill>
            </a:endParaRPr>
          </a:p>
          <a:p>
            <a:pPr indent="0" lvl="0" marL="0" rtl="0" algn="l">
              <a:lnSpc>
                <a:spcPct val="100000"/>
              </a:lnSpc>
              <a:spcBef>
                <a:spcPts val="0"/>
              </a:spcBef>
              <a:spcAft>
                <a:spcPts val="0"/>
              </a:spcAft>
              <a:buNone/>
            </a:pPr>
            <a:r>
              <a:rPr lang="fi" sz="1900">
                <a:solidFill>
                  <a:srgbClr val="7F694C"/>
                </a:solidFill>
              </a:rPr>
              <a:t>Lisävinkki: luokaa selaimeenne uusi profiili, jolla teette kokeen, jossa ei ole mitään lisäosia tai kirjanmerkkejä tms. rauhoitatte tällä myös itseänne!</a:t>
            </a:r>
            <a:endParaRPr sz="1900">
              <a:solidFill>
                <a:srgbClr val="7F694C"/>
              </a:solidFill>
            </a:endParaRPr>
          </a:p>
          <a:p>
            <a:pPr indent="0" lvl="0" marL="0" rtl="0" algn="l">
              <a:lnSpc>
                <a:spcPct val="100000"/>
              </a:lnSpc>
              <a:spcBef>
                <a:spcPts val="0"/>
              </a:spcBef>
              <a:spcAft>
                <a:spcPts val="0"/>
              </a:spcAft>
              <a:buNone/>
            </a:pPr>
            <a:r>
              <a:t/>
            </a:r>
            <a:endParaRPr sz="1900" u="sng">
              <a:solidFill>
                <a:srgbClr val="7F694C"/>
              </a:solidFill>
            </a:endParaRPr>
          </a:p>
          <a:p>
            <a:pPr indent="0" lvl="0" marL="0" rtl="0" algn="l">
              <a:lnSpc>
                <a:spcPct val="100000"/>
              </a:lnSpc>
              <a:spcBef>
                <a:spcPts val="0"/>
              </a:spcBef>
              <a:spcAft>
                <a:spcPts val="0"/>
              </a:spcAft>
              <a:buNone/>
            </a:pPr>
            <a:r>
              <a:rPr lang="fi" sz="1900" u="sng">
                <a:solidFill>
                  <a:srgbClr val="7F694C"/>
                </a:solidFill>
              </a:rPr>
              <a:t>Älkää myöskään pelätkö pyytää apua!</a:t>
            </a:r>
            <a:r>
              <a:rPr lang="fi" sz="1900">
                <a:solidFill>
                  <a:srgbClr val="7F694C"/>
                </a:solidFill>
              </a:rPr>
              <a:t> </a:t>
            </a:r>
            <a:r>
              <a:rPr lang="fi">
                <a:solidFill>
                  <a:srgbClr val="7F694C"/>
                </a:solidFill>
              </a:rPr>
              <a:t>Jos et saa esim. Pop-up - ilmoituksia itse pois tai jostain muusta syystä pelkäät, että jokin koneellasi nähtäisiin vilpin yrityksenä - </a:t>
            </a:r>
            <a:r>
              <a:rPr b="1" lang="fi">
                <a:solidFill>
                  <a:srgbClr val="7F694C"/>
                </a:solidFill>
              </a:rPr>
              <a:t>pyydä apua! </a:t>
            </a:r>
            <a:r>
              <a:rPr lang="fi">
                <a:solidFill>
                  <a:srgbClr val="7F694C"/>
                </a:solidFill>
              </a:rPr>
              <a:t>Kokeessa on henkilöstöä, jotka ovat paikalla juuri tällaisia tilanteita varten :)</a:t>
            </a:r>
            <a:endParaRPr>
              <a:solidFill>
                <a:srgbClr val="7F694C"/>
              </a:solidFill>
            </a:endParaRPr>
          </a:p>
          <a:p>
            <a:pPr indent="0" lvl="0" marL="0" rtl="0" algn="l">
              <a:lnSpc>
                <a:spcPct val="100000"/>
              </a:lnSpc>
              <a:spcBef>
                <a:spcPts val="0"/>
              </a:spcBef>
              <a:spcAft>
                <a:spcPts val="0"/>
              </a:spcAft>
              <a:buClr>
                <a:schemeClr val="dk1"/>
              </a:buClr>
              <a:buSzPct val="57895"/>
              <a:buFont typeface="Arial"/>
              <a:buNone/>
            </a:pPr>
            <a:r>
              <a:rPr lang="fi">
                <a:solidFill>
                  <a:srgbClr val="7F694C"/>
                </a:solidFill>
              </a:rPr>
              <a:t>Vastaavasti kokeen valvojahenkilökunta on apunasi ja vastaa kysymyksiisi, jotka eivät liity koneeseesi tai valintakoejärjestelmään (esim. Eväät, lääkkeet)</a:t>
            </a:r>
            <a:endParaRPr sz="1900">
              <a:solidFill>
                <a:srgbClr val="7F694C"/>
              </a:solidFill>
            </a:endParaRPr>
          </a:p>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